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media/image10.svg" ContentType="image/svg+xml"/>
  <Override PartName="/ppt/media/image12.svg" ContentType="image/svg+xml"/>
  <Override PartName="/ppt/media/image16.svg" ContentType="image/svg+xml"/>
  <Override PartName="/ppt/media/image19.svg" ContentType="image/svg+xml"/>
  <Override PartName="/ppt/media/image21.svg" ContentType="image/svg+xml"/>
  <Override PartName="/ppt/media/image47.svg" ContentType="image/svg+xml"/>
  <Override PartName="/ppt/media/image51.svg" ContentType="image/svg+xml"/>
  <Override PartName="/ppt/media/image56.svg" ContentType="image/svg+xml"/>
  <Override PartName="/ppt/media/image58.svg" ContentType="image/svg+xml"/>
  <Override PartName="/ppt/media/image6.svg" ContentType="image/svg+xml"/>
  <Override PartName="/ppt/media/image60.svg" ContentType="image/svg+xml"/>
  <Override PartName="/ppt/media/image62.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8"/>
  </p:notesMasterIdLst>
  <p:sldIdLst>
    <p:sldId id="256" r:id="rId3"/>
    <p:sldId id="273" r:id="rId4"/>
    <p:sldId id="264" r:id="rId5"/>
    <p:sldId id="257" r:id="rId6"/>
    <p:sldId id="258" r:id="rId7"/>
    <p:sldId id="261" r:id="rId9"/>
    <p:sldId id="263" r:id="rId10"/>
    <p:sldId id="259" r:id="rId11"/>
    <p:sldId id="266" r:id="rId12"/>
    <p:sldId id="274" r:id="rId13"/>
    <p:sldId id="275" r:id="rId14"/>
    <p:sldId id="276" r:id="rId15"/>
    <p:sldId id="277" r:id="rId16"/>
    <p:sldId id="278" r:id="rId17"/>
    <p:sldId id="279" r:id="rId18"/>
    <p:sldId id="280" r:id="rId19"/>
    <p:sldId id="284" r:id="rId20"/>
    <p:sldId id="297" r:id="rId21"/>
    <p:sldId id="298" r:id="rId22"/>
    <p:sldId id="299" r:id="rId23"/>
    <p:sldId id="300" r:id="rId24"/>
    <p:sldId id="302" r:id="rId25"/>
    <p:sldId id="301" r:id="rId26"/>
    <p:sldId id="303" r:id="rId27"/>
    <p:sldId id="260" r:id="rId28"/>
    <p:sldId id="306" r:id="rId29"/>
    <p:sldId id="307" r:id="rId30"/>
    <p:sldId id="265" r:id="rId31"/>
    <p:sldId id="272" r:id="rId32"/>
    <p:sldId id="267" r:id="rId33"/>
  </p:sldIdLst>
  <p:sldSz cx="18288000" cy="10287000"/>
  <p:notesSz cx="6858000" cy="9144000"/>
  <p:embeddedFontLst>
    <p:embeddedFont>
      <p:font typeface="SimSun" panose="02010600030101010101" pitchFamily="2" charset="-122"/>
      <p:regular r:id="rId37"/>
    </p:embeddedFont>
    <p:embeddedFont>
      <p:font typeface="Calibri" panose="020F0502020204030204" charset="0"/>
      <p:regular r:id="rId38"/>
      <p:bold r:id="rId39"/>
      <p:italic r:id="rId40"/>
      <p:boldItalic r:id="rId4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20" userDrawn="1">
          <p15:clr>
            <a:srgbClr val="A4A3A4"/>
          </p15:clr>
        </p15:guide>
        <p15:guide id="2" pos="282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4563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showGuides="1">
      <p:cViewPr varScale="1">
        <p:scale>
          <a:sx n="53" d="100"/>
          <a:sy n="53" d="100"/>
        </p:scale>
        <p:origin x="984" y="72"/>
      </p:cViewPr>
      <p:guideLst>
        <p:guide orient="horz" pos="2120"/>
        <p:guide pos="2826"/>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notesMaster" Target="notesMasters/notesMaster1.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1" Type="http://schemas.openxmlformats.org/officeDocument/2006/relationships/font" Target="fonts/font5.fntdata"/><Relationship Id="rId40" Type="http://schemas.openxmlformats.org/officeDocument/2006/relationships/font" Target="fonts/font4.fntdata"/><Relationship Id="rId4" Type="http://schemas.openxmlformats.org/officeDocument/2006/relationships/slide" Target="slides/slide2.xml"/><Relationship Id="rId39" Type="http://schemas.openxmlformats.org/officeDocument/2006/relationships/font" Target="fonts/font3.fntdata"/><Relationship Id="rId38" Type="http://schemas.openxmlformats.org/officeDocument/2006/relationships/font" Target="fonts/font2.fntdata"/><Relationship Id="rId37" Type="http://schemas.openxmlformats.org/officeDocument/2006/relationships/font" Target="fonts/font1.fntdata"/><Relationship Id="rId36" Type="http://schemas.openxmlformats.org/officeDocument/2006/relationships/tableStyles" Target="tableStyles.xml"/><Relationship Id="rId35" Type="http://schemas.openxmlformats.org/officeDocument/2006/relationships/viewProps" Target="viewProps.xml"/><Relationship Id="rId34" Type="http://schemas.openxmlformats.org/officeDocument/2006/relationships/presProps" Target="presProps.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FD42F7-718C-4B98-AAEC-167E6DDD60A7}"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B2AA4F-B828-4D7C-AFD3-893933DAFCB4}"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1B2AA4F-B828-4D7C-AFD3-893933DAFCB4}" type="slidenum">
              <a:rPr lang="en-US" smtClean="0"/>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png"/><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8.png"/><Relationship Id="rId1" Type="http://schemas.openxmlformats.org/officeDocument/2006/relationships/image" Target="../media/image27.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9.png"/><Relationship Id="rId1" Type="http://schemas.openxmlformats.org/officeDocument/2006/relationships/image" Target="../media/image27.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0.png"/><Relationship Id="rId1" Type="http://schemas.openxmlformats.org/officeDocument/2006/relationships/image" Target="../media/image27.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1.png"/><Relationship Id="rId1" Type="http://schemas.openxmlformats.org/officeDocument/2006/relationships/image" Target="../media/image27.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2.png"/><Relationship Id="rId1" Type="http://schemas.openxmlformats.org/officeDocument/2006/relationships/image" Target="../media/image27.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3.png"/><Relationship Id="rId1" Type="http://schemas.openxmlformats.org/officeDocument/2006/relationships/image" Target="../media/image27.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4.png"/><Relationship Id="rId1"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6.png"/><Relationship Id="rId1" Type="http://schemas.openxmlformats.org/officeDocument/2006/relationships/image" Target="../media/image35.jpe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7.png"/><Relationship Id="rId1" Type="http://schemas.openxmlformats.org/officeDocument/2006/relationships/image" Target="../media/image35.jpe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8.png"/><Relationship Id="rId1" Type="http://schemas.openxmlformats.org/officeDocument/2006/relationships/image" Target="../media/image35.jpeg"/></Relationships>
</file>

<file path=ppt/slides/_rels/slide2.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6.svg"/><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9.png"/><Relationship Id="rId1" Type="http://schemas.openxmlformats.org/officeDocument/2006/relationships/image" Target="../media/image35.jpe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0.png"/><Relationship Id="rId1" Type="http://schemas.openxmlformats.org/officeDocument/2006/relationships/image" Target="../media/image35.jpe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1.png"/><Relationship Id="rId1" Type="http://schemas.openxmlformats.org/officeDocument/2006/relationships/image" Target="../media/image35.jpe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2.png"/><Relationship Id="rId1" Type="http://schemas.openxmlformats.org/officeDocument/2006/relationships/image" Target="../media/image35.jpe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3.png"/><Relationship Id="rId1" Type="http://schemas.openxmlformats.org/officeDocument/2006/relationships/image" Target="../media/image35.jpeg"/></Relationships>
</file>

<file path=ppt/slides/_rels/slide25.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47.svg"/><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image" Target="../media/image44.png"/></Relationships>
</file>

<file path=ppt/slides/_rels/slide26.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47.svg"/><Relationship Id="rId3" Type="http://schemas.openxmlformats.org/officeDocument/2006/relationships/image" Target="../media/image46.png"/><Relationship Id="rId2" Type="http://schemas.openxmlformats.org/officeDocument/2006/relationships/image" Target="../media/image48.png"/><Relationship Id="rId1" Type="http://schemas.openxmlformats.org/officeDocument/2006/relationships/image" Target="../media/image44.png"/></Relationships>
</file>

<file path=ppt/slides/_rels/slide27.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47.svg"/><Relationship Id="rId3" Type="http://schemas.openxmlformats.org/officeDocument/2006/relationships/image" Target="../media/image46.png"/><Relationship Id="rId2" Type="http://schemas.openxmlformats.org/officeDocument/2006/relationships/image" Target="../media/image49.png"/><Relationship Id="rId1" Type="http://schemas.openxmlformats.org/officeDocument/2006/relationships/image" Target="../media/image44.png"/></Relationships>
</file>

<file path=ppt/slides/_rels/slide28.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52.jpeg"/><Relationship Id="rId2" Type="http://schemas.openxmlformats.org/officeDocument/2006/relationships/image" Target="../media/image51.svg"/><Relationship Id="rId1" Type="http://schemas.openxmlformats.org/officeDocument/2006/relationships/image" Target="../media/image50.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2.jpeg"/></Relationships>
</file>

<file path=ppt/slides/_rels/slide3.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10.svg"/><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image" Target="../media/image7.jpeg"/></Relationships>
</file>

<file path=ppt/slides/_rels/slide30.xml.rels><?xml version="1.0" encoding="UTF-8" standalone="yes"?>
<Relationships xmlns="http://schemas.openxmlformats.org/package/2006/relationships"><Relationship Id="rId9" Type="http://schemas.openxmlformats.org/officeDocument/2006/relationships/image" Target="../media/image60.svg"/><Relationship Id="rId8" Type="http://schemas.openxmlformats.org/officeDocument/2006/relationships/image" Target="../media/image59.png"/><Relationship Id="rId7" Type="http://schemas.openxmlformats.org/officeDocument/2006/relationships/image" Target="../media/image58.svg"/><Relationship Id="rId6" Type="http://schemas.openxmlformats.org/officeDocument/2006/relationships/image" Target="../media/image57.png"/><Relationship Id="rId5" Type="http://schemas.openxmlformats.org/officeDocument/2006/relationships/image" Target="../media/image56.svg"/><Relationship Id="rId4" Type="http://schemas.openxmlformats.org/officeDocument/2006/relationships/image" Target="../media/image55.png"/><Relationship Id="rId3" Type="http://schemas.openxmlformats.org/officeDocument/2006/relationships/image" Target="../media/image54.jpeg"/><Relationship Id="rId2" Type="http://schemas.openxmlformats.org/officeDocument/2006/relationships/image" Target="../media/image2.png"/><Relationship Id="rId13" Type="http://schemas.openxmlformats.org/officeDocument/2006/relationships/notesSlide" Target="../notesSlides/notesSlide2.xml"/><Relationship Id="rId12" Type="http://schemas.openxmlformats.org/officeDocument/2006/relationships/slideLayout" Target="../slideLayouts/slideLayout7.xml"/><Relationship Id="rId11" Type="http://schemas.openxmlformats.org/officeDocument/2006/relationships/image" Target="../media/image62.svg"/><Relationship Id="rId10" Type="http://schemas.openxmlformats.org/officeDocument/2006/relationships/image" Target="../media/image61.png"/><Relationship Id="rId1" Type="http://schemas.openxmlformats.org/officeDocument/2006/relationships/image" Target="../media/image53.jpeg"/></Relationships>
</file>

<file path=ppt/slides/_rels/slide4.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3.png"/><Relationship Id="rId2" Type="http://schemas.openxmlformats.org/officeDocument/2006/relationships/image" Target="../media/image12.svg"/><Relationship Id="rId1" Type="http://schemas.openxmlformats.org/officeDocument/2006/relationships/image" Target="../media/image11.png"/></Relationships>
</file>

<file path=ppt/slides/_rels/slide5.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7.xml"/><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image" Target="../media/image14.jpeg"/></Relationships>
</file>

<file path=ppt/slides/_rels/slide6.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21.svg"/><Relationship Id="rId4" Type="http://schemas.openxmlformats.org/officeDocument/2006/relationships/image" Target="../media/image20.png"/><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image" Target="../media/image17.jpe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2.jpe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4.jpeg"/><Relationship Id="rId1" Type="http://schemas.openxmlformats.org/officeDocument/2006/relationships/image" Target="../media/image23.jpe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6.png"/><Relationship Id="rId1"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36534D"/>
        </a:solidFill>
        <a:effectLst/>
      </p:bgPr>
    </p:bg>
    <p:spTree>
      <p:nvGrpSpPr>
        <p:cNvPr id="1" name=""/>
        <p:cNvGrpSpPr/>
        <p:nvPr/>
      </p:nvGrpSpPr>
      <p:grpSpPr>
        <a:xfrm>
          <a:off x="0" y="0"/>
          <a:ext cx="0" cy="0"/>
          <a:chOff x="0" y="0"/>
          <a:chExt cx="0" cy="0"/>
        </a:xfrm>
      </p:grpSpPr>
      <p:grpSp>
        <p:nvGrpSpPr>
          <p:cNvPr id="3" name="Group 3"/>
          <p:cNvGrpSpPr/>
          <p:nvPr/>
        </p:nvGrpSpPr>
        <p:grpSpPr>
          <a:xfrm>
            <a:off x="-2280794" y="-302524"/>
            <a:ext cx="5831940" cy="10977714"/>
            <a:chOff x="0" y="0"/>
            <a:chExt cx="1535984" cy="2891250"/>
          </a:xfrm>
        </p:grpSpPr>
        <p:sp>
          <p:nvSpPr>
            <p:cNvPr id="4" name="Freeform 4"/>
            <p:cNvSpPr/>
            <p:nvPr/>
          </p:nvSpPr>
          <p:spPr>
            <a:xfrm>
              <a:off x="0" y="0"/>
              <a:ext cx="1535984" cy="2891250"/>
            </a:xfrm>
            <a:custGeom>
              <a:avLst/>
              <a:gdLst/>
              <a:ahLst/>
              <a:cxnLst/>
              <a:rect l="l" t="t" r="r" b="b"/>
              <a:pathLst>
                <a:path w="1535984" h="2891250">
                  <a:moveTo>
                    <a:pt x="0" y="0"/>
                  </a:moveTo>
                  <a:lnTo>
                    <a:pt x="1535984" y="0"/>
                  </a:lnTo>
                  <a:lnTo>
                    <a:pt x="1535984" y="2891250"/>
                  </a:lnTo>
                  <a:lnTo>
                    <a:pt x="0" y="2891250"/>
                  </a:lnTo>
                  <a:close/>
                </a:path>
              </a:pathLst>
            </a:custGeom>
            <a:solidFill>
              <a:srgbClr val="222920"/>
            </a:solidFill>
          </p:spPr>
        </p:sp>
        <p:sp>
          <p:nvSpPr>
            <p:cNvPr id="5" name="TextBox 5"/>
            <p:cNvSpPr txBox="1"/>
            <p:nvPr/>
          </p:nvSpPr>
          <p:spPr>
            <a:xfrm>
              <a:off x="0" y="0"/>
              <a:ext cx="1535984" cy="2891250"/>
            </a:xfrm>
            <a:prstGeom prst="rect">
              <a:avLst/>
            </a:prstGeom>
          </p:spPr>
          <p:txBody>
            <a:bodyPr lIns="50800" tIns="50800" rIns="50800" bIns="50800" rtlCol="0" anchor="ctr"/>
            <a:lstStyle/>
            <a:p>
              <a:pPr algn="ctr">
                <a:lnSpc>
                  <a:spcPts val="2750"/>
                </a:lnSpc>
              </a:pPr>
            </a:p>
          </p:txBody>
        </p:sp>
      </p:grpSp>
      <p:sp>
        <p:nvSpPr>
          <p:cNvPr id="6" name="Freeform 6"/>
          <p:cNvSpPr/>
          <p:nvPr/>
        </p:nvSpPr>
        <p:spPr>
          <a:xfrm rot="-10800000">
            <a:off x="1079250" y="6782462"/>
            <a:ext cx="7865691" cy="2261386"/>
          </a:xfrm>
          <a:custGeom>
            <a:avLst/>
            <a:gdLst/>
            <a:ahLst/>
            <a:cxnLst/>
            <a:rect l="l" t="t" r="r" b="b"/>
            <a:pathLst>
              <a:path w="7865691" h="2261386">
                <a:moveTo>
                  <a:pt x="0" y="0"/>
                </a:moveTo>
                <a:lnTo>
                  <a:pt x="7865690" y="0"/>
                </a:lnTo>
                <a:lnTo>
                  <a:pt x="7865690" y="2261386"/>
                </a:lnTo>
                <a:lnTo>
                  <a:pt x="0" y="2261386"/>
                </a:lnTo>
                <a:lnTo>
                  <a:pt x="0" y="0"/>
                </a:lnTo>
                <a:close/>
              </a:path>
            </a:pathLst>
          </a:custGeom>
          <a:blipFill>
            <a:blip r:embed="rId1">
              <a:alphaModFix amt="48000"/>
            </a:blip>
            <a:stretch>
              <a:fillRect/>
            </a:stretch>
          </a:blipFill>
        </p:spPr>
      </p:sp>
      <p:grpSp>
        <p:nvGrpSpPr>
          <p:cNvPr id="7" name="Group 7"/>
          <p:cNvGrpSpPr/>
          <p:nvPr/>
        </p:nvGrpSpPr>
        <p:grpSpPr>
          <a:xfrm>
            <a:off x="91440" y="207645"/>
            <a:ext cx="17846675" cy="9830435"/>
            <a:chOff x="0" y="0"/>
            <a:chExt cx="2071622" cy="1234537"/>
          </a:xfrm>
        </p:grpSpPr>
        <p:sp>
          <p:nvSpPr>
            <p:cNvPr id="8" name="Freeform 8"/>
            <p:cNvSpPr/>
            <p:nvPr/>
          </p:nvSpPr>
          <p:spPr>
            <a:xfrm>
              <a:off x="0" y="0"/>
              <a:ext cx="2071622" cy="1234537"/>
            </a:xfrm>
            <a:custGeom>
              <a:avLst/>
              <a:gdLst/>
              <a:ahLst/>
              <a:cxnLst/>
              <a:rect l="l" t="t" r="r" b="b"/>
              <a:pathLst>
                <a:path w="2071622" h="1234537">
                  <a:moveTo>
                    <a:pt x="0" y="0"/>
                  </a:moveTo>
                  <a:lnTo>
                    <a:pt x="2071622" y="0"/>
                  </a:lnTo>
                  <a:lnTo>
                    <a:pt x="2071622" y="1234537"/>
                  </a:lnTo>
                  <a:lnTo>
                    <a:pt x="0" y="1234537"/>
                  </a:lnTo>
                  <a:close/>
                </a:path>
              </a:pathLst>
            </a:custGeom>
            <a:solidFill>
              <a:srgbClr val="36534D"/>
            </a:solidFill>
            <a:ln w="19050" cap="sq">
              <a:solidFill>
                <a:srgbClr val="FFFFFF"/>
              </a:solidFill>
              <a:prstDash val="solid"/>
              <a:miter/>
            </a:ln>
          </p:spPr>
        </p:sp>
        <p:sp>
          <p:nvSpPr>
            <p:cNvPr id="9" name="TextBox 9"/>
            <p:cNvSpPr txBox="1"/>
            <p:nvPr/>
          </p:nvSpPr>
          <p:spPr>
            <a:xfrm>
              <a:off x="0" y="0"/>
              <a:ext cx="2071622" cy="1234537"/>
            </a:xfrm>
            <a:prstGeom prst="rect">
              <a:avLst/>
            </a:prstGeom>
          </p:spPr>
          <p:txBody>
            <a:bodyPr lIns="50800" tIns="50800" rIns="50800" bIns="50800" rtlCol="0" anchor="ctr"/>
            <a:lstStyle/>
            <a:p>
              <a:pPr marL="0" lvl="0" indent="0" algn="ctr">
                <a:lnSpc>
                  <a:spcPts val="2750"/>
                </a:lnSpc>
                <a:spcBef>
                  <a:spcPct val="0"/>
                </a:spcBef>
              </a:pPr>
            </a:p>
          </p:txBody>
        </p:sp>
      </p:grpSp>
      <p:sp>
        <p:nvSpPr>
          <p:cNvPr id="36" name="TextBox 1"/>
          <p:cNvSpPr txBox="1"/>
          <p:nvPr/>
        </p:nvSpPr>
        <p:spPr>
          <a:xfrm>
            <a:off x="173355" y="208280"/>
            <a:ext cx="17765395" cy="9766300"/>
          </a:xfrm>
          <a:prstGeom prst="rect">
            <a:avLst/>
          </a:prstGeom>
          <a:noFill/>
        </p:spPr>
        <p:txBody>
          <a:bodyPr wrap="square" rtlCol="0">
            <a:noAutofit/>
          </a:bodyPr>
          <a:lstStyle/>
          <a:p>
            <a:pPr algn="ctr"/>
            <a:r>
              <a:rPr lang="en-US" sz="5400" b="1" dirty="0">
                <a:latin typeface="Arial" panose="020B0604020202020204" pitchFamily="34" charset="0"/>
                <a:cs typeface="Arial" panose="020B0604020202020204" pitchFamily="34" charset="0"/>
              </a:rPr>
              <a:t>INFORMATICS &amp; COMPUTATIONAL SCIENCES </a:t>
            </a:r>
            <a:endParaRPr lang="en-US" sz="5400" b="1" dirty="0">
              <a:latin typeface="Arial" panose="020B0604020202020204" pitchFamily="34" charset="0"/>
              <a:cs typeface="Arial" panose="020B0604020202020204" pitchFamily="34" charset="0"/>
            </a:endParaRPr>
          </a:p>
          <a:p>
            <a:pPr algn="ctr"/>
            <a:r>
              <a:rPr lang="en-US" sz="4000" b="1" dirty="0">
                <a:latin typeface="Arial" panose="020B0604020202020204" pitchFamily="34" charset="0"/>
                <a:cs typeface="Arial" panose="020B0604020202020204" pitchFamily="34" charset="0"/>
              </a:rPr>
              <a:t>UNIVERSITY COLLEGE OF SCIENCE,</a:t>
            </a:r>
            <a:endParaRPr lang="en-US" sz="4000" b="1" dirty="0">
              <a:latin typeface="Arial" panose="020B0604020202020204" pitchFamily="34" charset="0"/>
              <a:cs typeface="Arial" panose="020B0604020202020204" pitchFamily="34" charset="0"/>
            </a:endParaRPr>
          </a:p>
          <a:p>
            <a:pPr algn="ctr"/>
            <a:r>
              <a:rPr lang="en-US" sz="5400" b="1" dirty="0">
                <a:latin typeface="Arial" panose="020B0604020202020204" pitchFamily="34" charset="0"/>
                <a:cs typeface="Arial" panose="020B0604020202020204" pitchFamily="34" charset="0"/>
              </a:rPr>
              <a:t>MOHANLAL SUKHADIA UNIVERSITY, UDAIPUR</a:t>
            </a:r>
            <a:endParaRPr lang="en-US" sz="5400" b="1" dirty="0">
              <a:latin typeface="Arial" panose="020B0604020202020204" pitchFamily="34" charset="0"/>
              <a:cs typeface="Arial" panose="020B0604020202020204" pitchFamily="34" charset="0"/>
            </a:endParaRPr>
          </a:p>
          <a:p>
            <a:pPr algn="ctr"/>
            <a:r>
              <a:rPr lang="en-US" b="1" dirty="0">
                <a:latin typeface="Arial" panose="020B0604020202020204" pitchFamily="34" charset="0"/>
                <a:cs typeface="Arial" panose="020B0604020202020204" pitchFamily="34" charset="0"/>
              </a:rPr>
              <a:t> </a:t>
            </a:r>
            <a:endParaRPr lang="en-US" dirty="0">
              <a:latin typeface="Arial" panose="020B0604020202020204" pitchFamily="34" charset="0"/>
              <a:cs typeface="Arial" panose="020B0604020202020204" pitchFamily="34" charset="0"/>
            </a:endParaRPr>
          </a:p>
          <a:p>
            <a:pPr algn="ctr"/>
            <a:r>
              <a:rPr lang="en-US" sz="2400" b="1" dirty="0">
                <a:latin typeface="Arial" panose="020B0604020202020204" pitchFamily="34" charset="0"/>
                <a:cs typeface="Arial" panose="020B0604020202020204" pitchFamily="34" charset="0"/>
              </a:rPr>
              <a:t>Bachelor of Computer Applications</a:t>
            </a:r>
            <a:endParaRPr lang="en-US" sz="2400" b="1" dirty="0">
              <a:latin typeface="Arial" panose="020B0604020202020204" pitchFamily="34" charset="0"/>
              <a:cs typeface="Arial" panose="020B0604020202020204" pitchFamily="34" charset="0"/>
            </a:endParaRPr>
          </a:p>
          <a:p>
            <a:pPr algn="ctr"/>
            <a:r>
              <a:rPr lang="en-US" sz="2400" b="1" dirty="0">
                <a:latin typeface="Arial" panose="020B0604020202020204" pitchFamily="34" charset="0"/>
                <a:cs typeface="Arial" panose="020B0604020202020204" pitchFamily="34" charset="0"/>
              </a:rPr>
              <a:t>(A choice-based credit system)</a:t>
            </a:r>
            <a:endParaRPr lang="en-US" sz="2400" b="1" dirty="0">
              <a:latin typeface="Arial" panose="020B0604020202020204" pitchFamily="34" charset="0"/>
              <a:cs typeface="Arial" panose="020B0604020202020204" pitchFamily="34" charset="0"/>
            </a:endParaRPr>
          </a:p>
          <a:p>
            <a:pPr algn="ctr"/>
            <a:endParaRPr lang="en-US" b="1" dirty="0">
              <a:latin typeface="Arial" panose="020B0604020202020204" pitchFamily="34" charset="0"/>
              <a:cs typeface="Arial" panose="020B0604020202020204" pitchFamily="34" charset="0"/>
            </a:endParaRPr>
          </a:p>
          <a:p>
            <a:pPr algn="ctr"/>
            <a:endParaRPr lang="en-US" b="1" dirty="0">
              <a:latin typeface="Arial" panose="020B0604020202020204" pitchFamily="34" charset="0"/>
              <a:cs typeface="Arial" panose="020B0604020202020204" pitchFamily="34" charset="0"/>
            </a:endParaRPr>
          </a:p>
          <a:p>
            <a:pPr algn="ctr"/>
            <a:endParaRPr lang="en-US" dirty="0">
              <a:latin typeface="Arial" panose="020B0604020202020204" pitchFamily="34" charset="0"/>
              <a:cs typeface="Arial" panose="020B0604020202020204" pitchFamily="34" charset="0"/>
            </a:endParaRPr>
          </a:p>
          <a:p>
            <a:pPr algn="ctr"/>
            <a:endParaRPr lang="en-US" dirty="0">
              <a:latin typeface="Arial" panose="020B0604020202020204" pitchFamily="34" charset="0"/>
              <a:cs typeface="Arial" panose="020B0604020202020204" pitchFamily="34" charset="0"/>
            </a:endParaRPr>
          </a:p>
          <a:p>
            <a:pPr algn="ctr"/>
            <a:endParaRPr lang="en-US" dirty="0">
              <a:latin typeface="Arial" panose="020B0604020202020204" pitchFamily="34" charset="0"/>
              <a:cs typeface="Arial" panose="020B0604020202020204" pitchFamily="34" charset="0"/>
            </a:endParaRPr>
          </a:p>
          <a:p>
            <a:pPr algn="ctr"/>
            <a:endParaRPr lang="en-US" dirty="0">
              <a:latin typeface="Arial" panose="020B0604020202020204" pitchFamily="34" charset="0"/>
              <a:cs typeface="Arial" panose="020B0604020202020204" pitchFamily="34" charset="0"/>
            </a:endParaRPr>
          </a:p>
          <a:p>
            <a:pPr algn="ctr"/>
            <a:endParaRPr lang="en-US" dirty="0">
              <a:latin typeface="Arial" panose="020B0604020202020204" pitchFamily="34" charset="0"/>
              <a:cs typeface="Arial" panose="020B0604020202020204" pitchFamily="34" charset="0"/>
            </a:endParaRPr>
          </a:p>
          <a:p>
            <a:pPr algn="ctr"/>
            <a:endParaRPr lang="en-US" sz="2400" dirty="0">
              <a:latin typeface="Arial" panose="020B0604020202020204" pitchFamily="34" charset="0"/>
              <a:cs typeface="Arial" panose="020B0604020202020204" pitchFamily="34" charset="0"/>
            </a:endParaRPr>
          </a:p>
          <a:p>
            <a:pPr algn="ctr"/>
            <a:endParaRPr lang="en-US" sz="2400" dirty="0">
              <a:latin typeface="Arial" panose="020B0604020202020204" pitchFamily="34" charset="0"/>
              <a:cs typeface="Arial" panose="020B0604020202020204" pitchFamily="34" charset="0"/>
            </a:endParaRPr>
          </a:p>
          <a:p>
            <a:pPr algn="ctr"/>
            <a:r>
              <a:rPr lang="en-US" sz="2400" dirty="0">
                <a:latin typeface="Arial" panose="020B0604020202020204" pitchFamily="34" charset="0"/>
                <a:cs typeface="Arial" panose="020B0604020202020204" pitchFamily="34" charset="0"/>
              </a:rPr>
              <a:t>MINOR PROJEC</a:t>
            </a:r>
            <a:r>
              <a:rPr lang="en-IN" altLang="en-US" sz="2400" dirty="0">
                <a:latin typeface="Arial" panose="020B0604020202020204" pitchFamily="34" charset="0"/>
                <a:cs typeface="Arial" panose="020B0604020202020204" pitchFamily="34" charset="0"/>
              </a:rPr>
              <a:t>T</a:t>
            </a:r>
            <a:endParaRPr lang="en-IN" altLang="en-US" sz="2400" dirty="0">
              <a:latin typeface="Arial" panose="020B0604020202020204" pitchFamily="34" charset="0"/>
              <a:cs typeface="Arial" panose="020B0604020202020204" pitchFamily="34" charset="0"/>
            </a:endParaRPr>
          </a:p>
          <a:p>
            <a:pPr algn="ctr"/>
            <a:r>
              <a:rPr lang="en-US" sz="2400" dirty="0">
                <a:latin typeface="Arial" panose="020B0604020202020204" pitchFamily="34" charset="0"/>
                <a:cs typeface="Arial" panose="020B0604020202020204" pitchFamily="34" charset="0"/>
              </a:rPr>
              <a:t>   ON </a:t>
            </a:r>
            <a:endParaRPr lang="en-US" sz="2400" dirty="0">
              <a:latin typeface="Arial" panose="020B0604020202020204" pitchFamily="34" charset="0"/>
              <a:cs typeface="Arial" panose="020B0604020202020204" pitchFamily="34" charset="0"/>
            </a:endParaRPr>
          </a:p>
          <a:p>
            <a:pPr algn="ctr"/>
            <a:r>
              <a:rPr lang="en-US" sz="2400" dirty="0">
                <a:latin typeface="Arial" panose="020B0604020202020204" pitchFamily="34" charset="0"/>
                <a:cs typeface="Arial" panose="020B0604020202020204" pitchFamily="34" charset="0"/>
              </a:rPr>
              <a:t> </a:t>
            </a:r>
            <a:r>
              <a:rPr lang="en-IN" altLang="en-US" sz="2400" b="1" u="sng" dirty="0">
                <a:latin typeface="Arial" panose="020B0604020202020204" pitchFamily="34" charset="0"/>
                <a:cs typeface="Arial" panose="020B0604020202020204" pitchFamily="34" charset="0"/>
              </a:rPr>
              <a:t>CAFEESA</a:t>
            </a:r>
            <a:r>
              <a:rPr lang="en-IN" altLang="en-US" sz="2400" u="sng" dirty="0">
                <a:latin typeface="Arial" panose="020B0604020202020204" pitchFamily="34" charset="0"/>
                <a:cs typeface="Arial" panose="020B0604020202020204" pitchFamily="34" charset="0"/>
              </a:rPr>
              <a:t>-A Cafe website</a:t>
            </a:r>
            <a:endParaRPr lang="en-IN" altLang="en-US" sz="2400" dirty="0">
              <a:latin typeface="Arial" panose="020B0604020202020204" pitchFamily="34" charset="0"/>
              <a:cs typeface="Arial" panose="020B0604020202020204" pitchFamily="34" charset="0"/>
            </a:endParaRPr>
          </a:p>
          <a:p>
            <a:pPr algn="ctr"/>
            <a:endParaRPr lang="en-US" sz="2400" dirty="0">
              <a:latin typeface="Arial" panose="020B0604020202020204" pitchFamily="34" charset="0"/>
              <a:cs typeface="Arial" panose="020B0604020202020204" pitchFamily="34" charset="0"/>
            </a:endParaRPr>
          </a:p>
          <a:p>
            <a:pPr algn="ctr"/>
            <a:r>
              <a:rPr lang="en-US" sz="2400" dirty="0">
                <a:latin typeface="Arial" panose="020B0604020202020204" pitchFamily="34" charset="0"/>
                <a:cs typeface="Arial" panose="020B0604020202020204" pitchFamily="34" charset="0"/>
              </a:rPr>
              <a:t>BATCH: 5</a:t>
            </a:r>
            <a:r>
              <a:rPr lang="en-US" sz="2400" baseline="30000" dirty="0">
                <a:latin typeface="Arial" panose="020B0604020202020204" pitchFamily="34" charset="0"/>
                <a:cs typeface="Arial" panose="020B0604020202020204" pitchFamily="34" charset="0"/>
              </a:rPr>
              <a:t>th</a:t>
            </a:r>
            <a:r>
              <a:rPr lang="en-US" sz="2400" dirty="0">
                <a:latin typeface="Arial" panose="020B0604020202020204" pitchFamily="34" charset="0"/>
                <a:cs typeface="Arial" panose="020B0604020202020204" pitchFamily="34" charset="0"/>
              </a:rPr>
              <a:t> SEMESTER </a:t>
            </a:r>
            <a:endParaRPr lang="en-US" sz="2400" dirty="0">
              <a:latin typeface="Arial" panose="020B0604020202020204" pitchFamily="34" charset="0"/>
              <a:cs typeface="Arial" panose="020B0604020202020204" pitchFamily="34" charset="0"/>
            </a:endParaRPr>
          </a:p>
          <a:p>
            <a:pPr algn="ctr"/>
            <a:r>
              <a:rPr lang="en-US" sz="2400" dirty="0">
                <a:latin typeface="Arial" panose="020B0604020202020204" pitchFamily="34" charset="0"/>
                <a:cs typeface="Arial" panose="020B0604020202020204" pitchFamily="34" charset="0"/>
              </a:rPr>
              <a:t>SECTION: A</a:t>
            </a:r>
            <a:endParaRPr lang="en-US" dirty="0">
              <a:latin typeface="Arial" panose="020B0604020202020204" pitchFamily="34" charset="0"/>
              <a:cs typeface="Arial" panose="020B0604020202020204" pitchFamily="34" charset="0"/>
            </a:endParaRPr>
          </a:p>
          <a:p>
            <a:pPr algn="ctr"/>
            <a:endParaRPr lang="en-US" dirty="0">
              <a:latin typeface="Arial" panose="020B0604020202020204" pitchFamily="34" charset="0"/>
              <a:cs typeface="Arial" panose="020B0604020202020204" pitchFamily="34" charset="0"/>
            </a:endParaRPr>
          </a:p>
          <a:p>
            <a:pPr algn="ctr"/>
            <a:endParaRPr lang="en-US" dirty="0">
              <a:latin typeface="Arial" panose="020B0604020202020204" pitchFamily="34" charset="0"/>
              <a:cs typeface="Arial" panose="020B0604020202020204" pitchFamily="34" charset="0"/>
            </a:endParaRPr>
          </a:p>
          <a:p>
            <a:pPr algn="ctr"/>
            <a:r>
              <a:rPr lang="en-IN" altLang="en-US" dirty="0">
                <a:latin typeface="Arial" panose="020B0604020202020204" pitchFamily="34" charset="0"/>
                <a:cs typeface="Arial" panose="020B0604020202020204" pitchFamily="34" charset="0"/>
              </a:rPr>
              <a:t>      </a:t>
            </a:r>
            <a:endParaRPr lang="en-US" dirty="0">
              <a:latin typeface="Arial" panose="020B0604020202020204" pitchFamily="34" charset="0"/>
              <a:cs typeface="Arial" panose="020B0604020202020204" pitchFamily="34" charset="0"/>
            </a:endParaRPr>
          </a:p>
          <a:p>
            <a:pPr algn="ctr"/>
            <a:r>
              <a:rPr lang="en-US" sz="2400" b="1" dirty="0">
                <a:latin typeface="Arial" panose="020B0604020202020204" pitchFamily="34" charset="0"/>
                <a:cs typeface="Arial" panose="020B0604020202020204" pitchFamily="34" charset="0"/>
              </a:rPr>
              <a:t>SUBMITTED TO: 	</a:t>
            </a:r>
            <a:r>
              <a:rPr lang="en-IN" altLang="en-US" sz="2400" b="1" dirty="0">
                <a:latin typeface="Arial" panose="020B0604020202020204" pitchFamily="34" charset="0"/>
                <a:cs typeface="Arial" panose="020B0604020202020204" pitchFamily="34" charset="0"/>
              </a:rPr>
              <a:t>            </a:t>
            </a:r>
            <a:r>
              <a:rPr lang="en-US" sz="2400" b="1" dirty="0">
                <a:latin typeface="Arial" panose="020B0604020202020204" pitchFamily="34" charset="0"/>
                <a:cs typeface="Arial" panose="020B0604020202020204" pitchFamily="34" charset="0"/>
              </a:rPr>
              <a:t>		</a:t>
            </a:r>
            <a:r>
              <a:rPr lang="en-IN" altLang="en-US" sz="2400" b="1" dirty="0">
                <a:latin typeface="Arial" panose="020B0604020202020204" pitchFamily="34" charset="0"/>
                <a:cs typeface="Arial" panose="020B0604020202020204" pitchFamily="34" charset="0"/>
              </a:rPr>
              <a:t>                                                                                                        </a:t>
            </a:r>
            <a:r>
              <a:rPr lang="en-US" sz="2400" b="1" dirty="0">
                <a:latin typeface="Arial" panose="020B0604020202020204" pitchFamily="34" charset="0"/>
                <a:cs typeface="Arial" panose="020B0604020202020204" pitchFamily="34" charset="0"/>
              </a:rPr>
              <a:t>SUBMITTED BY:</a:t>
            </a:r>
            <a:endParaRPr lang="en-US" sz="2400" b="1" dirty="0">
              <a:latin typeface="Arial" panose="020B0604020202020204" pitchFamily="34" charset="0"/>
              <a:cs typeface="Arial" panose="020B0604020202020204" pitchFamily="34" charset="0"/>
            </a:endParaRPr>
          </a:p>
          <a:p>
            <a:pPr algn="ctr"/>
            <a:r>
              <a:rPr lang="en-IN" altLang="en-US" sz="2400" dirty="0">
                <a:latin typeface="Arial" panose="020B0604020202020204" pitchFamily="34" charset="0"/>
                <a:cs typeface="Arial" panose="020B0604020202020204" pitchFamily="34" charset="0"/>
              </a:rPr>
              <a:t> 	</a:t>
            </a:r>
            <a:r>
              <a:rPr lang="en-US" sz="2400" dirty="0">
                <a:latin typeface="Arial" panose="020B0604020202020204" pitchFamily="34" charset="0"/>
                <a:cs typeface="Arial" panose="020B0604020202020204" pitchFamily="34" charset="0"/>
              </a:rPr>
              <a:t>Mr. JITESH KUMA</a:t>
            </a:r>
            <a:r>
              <a:rPr lang="en-IN" altLang="en-US" sz="2400" dirty="0">
                <a:latin typeface="Arial" panose="020B0604020202020204" pitchFamily="34" charset="0"/>
                <a:cs typeface="Arial" panose="020B0604020202020204" pitchFamily="34" charset="0"/>
              </a:rPr>
              <a:t>R                                                                                    </a:t>
            </a:r>
            <a:r>
              <a:rPr lang="en-US" sz="2400" dirty="0">
                <a:latin typeface="Arial" panose="020B0604020202020204" pitchFamily="34" charset="0"/>
                <a:cs typeface="Arial" panose="020B0604020202020204" pitchFamily="34" charset="0"/>
              </a:rPr>
              <a:t>	</a:t>
            </a:r>
            <a:r>
              <a:rPr lang="en-IN" altLang="en-US" sz="2400" dirty="0">
                <a:latin typeface="Arial" panose="020B0604020202020204" pitchFamily="34" charset="0"/>
                <a:cs typeface="Arial" panose="020B0604020202020204" pitchFamily="34" charset="0"/>
              </a:rPr>
              <a:t>                                                   ANAND DUBEY</a:t>
            </a:r>
            <a:endParaRPr lang="en-US" sz="2400" dirty="0">
              <a:latin typeface="Arial" panose="020B0604020202020204" pitchFamily="34" charset="0"/>
              <a:cs typeface="Arial" panose="020B0604020202020204" pitchFamily="34" charset="0"/>
            </a:endParaRPr>
          </a:p>
          <a:p>
            <a:pPr algn="ctr"/>
            <a:endParaRPr lang="en-US" sz="2400" i="1" dirty="0">
              <a:latin typeface="Arial" panose="020B0604020202020204" pitchFamily="34" charset="0"/>
              <a:cs typeface="Arial" panose="020B0604020202020204" pitchFamily="34" charset="0"/>
            </a:endParaRPr>
          </a:p>
        </p:txBody>
      </p:sp>
      <p:pic>
        <p:nvPicPr>
          <p:cNvPr id="37" name="image1.png"/>
          <p:cNvPicPr/>
          <p:nvPr/>
        </p:nvPicPr>
        <p:blipFill>
          <a:blip r:embed="rId2" cstate="print"/>
          <a:stretch>
            <a:fillRect/>
          </a:stretch>
        </p:blipFill>
        <p:spPr>
          <a:xfrm>
            <a:off x="7772400" y="3619500"/>
            <a:ext cx="2560955" cy="232918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grpSp>
        <p:nvGrpSpPr>
          <p:cNvPr id="26" name="Group 26"/>
          <p:cNvGrpSpPr/>
          <p:nvPr/>
        </p:nvGrpSpPr>
        <p:grpSpPr>
          <a:xfrm>
            <a:off x="8038182" y="2396927"/>
            <a:ext cx="2211636" cy="414989"/>
            <a:chOff x="0" y="0"/>
            <a:chExt cx="826275" cy="155041"/>
          </a:xfrm>
        </p:grpSpPr>
        <p:sp>
          <p:nvSpPr>
            <p:cNvPr id="27" name="Freeform 27"/>
            <p:cNvSpPr/>
            <p:nvPr/>
          </p:nvSpPr>
          <p:spPr>
            <a:xfrm>
              <a:off x="0" y="0"/>
              <a:ext cx="826276" cy="155041"/>
            </a:xfrm>
            <a:custGeom>
              <a:avLst/>
              <a:gdLst/>
              <a:ahLst/>
              <a:cxnLst/>
              <a:rect l="l" t="t" r="r" b="b"/>
              <a:pathLst>
                <a:path w="826276" h="155041">
                  <a:moveTo>
                    <a:pt x="0" y="0"/>
                  </a:moveTo>
                  <a:lnTo>
                    <a:pt x="826276" y="0"/>
                  </a:lnTo>
                  <a:lnTo>
                    <a:pt x="826276" y="155041"/>
                  </a:lnTo>
                  <a:lnTo>
                    <a:pt x="0" y="155041"/>
                  </a:lnTo>
                  <a:close/>
                </a:path>
              </a:pathLst>
            </a:custGeom>
            <a:solidFill>
              <a:srgbClr val="FFFBFB"/>
            </a:solidFill>
            <a:ln cap="sq">
              <a:noFill/>
              <a:prstDash val="solid"/>
              <a:miter/>
            </a:ln>
          </p:spPr>
        </p:sp>
        <p:sp>
          <p:nvSpPr>
            <p:cNvPr id="28" name="TextBox 28"/>
            <p:cNvSpPr txBox="1"/>
            <p:nvPr/>
          </p:nvSpPr>
          <p:spPr>
            <a:xfrm>
              <a:off x="0" y="-47625"/>
              <a:ext cx="826275" cy="202666"/>
            </a:xfrm>
            <a:prstGeom prst="rect">
              <a:avLst/>
            </a:prstGeom>
          </p:spPr>
          <p:txBody>
            <a:bodyPr lIns="0" tIns="0" rIns="0" bIns="0" rtlCol="0" anchor="ctr"/>
            <a:lstStyle/>
            <a:p>
              <a:pPr marL="0" lvl="0" indent="0" algn="ctr">
                <a:lnSpc>
                  <a:spcPts val="2435"/>
                </a:lnSpc>
                <a:spcBef>
                  <a:spcPct val="0"/>
                </a:spcBef>
              </a:pPr>
              <a:r>
                <a:rPr lang="en-IN" altLang="en-US" sz="1740" spc="12" dirty="0">
                  <a:solidFill>
                    <a:srgbClr val="36534D"/>
                  </a:solidFill>
                  <a:latin typeface="Arial" panose="020B0604020202020204" pitchFamily="34" charset="0"/>
                  <a:cs typeface="Arial" panose="020B0604020202020204" pitchFamily="34" charset="0"/>
                </a:rPr>
                <a:t>SPECIAL-SECTION</a:t>
              </a:r>
              <a:endParaRPr lang="en-IN" altLang="en-US" sz="1740" spc="12" dirty="0">
                <a:solidFill>
                  <a:srgbClr val="36534D"/>
                </a:solidFill>
                <a:latin typeface="Arial" panose="020B0604020202020204" pitchFamily="34" charset="0"/>
                <a:cs typeface="Arial" panose="020B0604020202020204" pitchFamily="34" charset="0"/>
              </a:endParaRPr>
            </a:p>
          </p:txBody>
        </p:sp>
      </p:grpSp>
      <p:sp>
        <p:nvSpPr>
          <p:cNvPr id="4" name="Freeform 4"/>
          <p:cNvSpPr/>
          <p:nvPr/>
        </p:nvSpPr>
        <p:spPr>
          <a:xfrm>
            <a:off x="2917427" y="2811916"/>
            <a:ext cx="12453146" cy="7284299"/>
          </a:xfrm>
          <a:custGeom>
            <a:avLst/>
            <a:gdLst/>
            <a:ahLst/>
            <a:cxnLst/>
            <a:rect l="l" t="t" r="r" b="b"/>
            <a:pathLst>
              <a:path w="2768600" h="3200400">
                <a:moveTo>
                  <a:pt x="2768600" y="3200400"/>
                </a:moveTo>
                <a:lnTo>
                  <a:pt x="0" y="3200400"/>
                </a:lnTo>
                <a:lnTo>
                  <a:pt x="0" y="0"/>
                </a:lnTo>
                <a:lnTo>
                  <a:pt x="2768600" y="0"/>
                </a:lnTo>
                <a:lnTo>
                  <a:pt x="2768600" y="3200400"/>
                </a:lnTo>
                <a:close/>
              </a:path>
            </a:pathLst>
          </a:custGeom>
          <a:blipFill rotWithShape="1">
            <a:blip r:embed="rId2"/>
            <a:stretch>
              <a:fillRect/>
            </a:stretch>
          </a:blipFill>
          <a:ln w="50800" cmpd="dbl">
            <a:solidFill>
              <a:schemeClr val="bg1">
                <a:alpha val="99000"/>
              </a:schemeClr>
            </a:solidFill>
            <a:prstDash val="solid"/>
          </a:ln>
        </p:spPr>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4" name="Freeform 4"/>
          <p:cNvSpPr/>
          <p:nvPr/>
        </p:nvSpPr>
        <p:spPr>
          <a:xfrm>
            <a:off x="2917427" y="2811916"/>
            <a:ext cx="12453146" cy="7284299"/>
          </a:xfrm>
          <a:custGeom>
            <a:avLst/>
            <a:gdLst/>
            <a:ahLst/>
            <a:cxnLst/>
            <a:rect l="l" t="t" r="r" b="b"/>
            <a:pathLst>
              <a:path w="2768600" h="3200400">
                <a:moveTo>
                  <a:pt x="2768600" y="3200400"/>
                </a:moveTo>
                <a:lnTo>
                  <a:pt x="0" y="3200400"/>
                </a:lnTo>
                <a:lnTo>
                  <a:pt x="0" y="0"/>
                </a:lnTo>
                <a:lnTo>
                  <a:pt x="2768600" y="0"/>
                </a:lnTo>
                <a:lnTo>
                  <a:pt x="2768600" y="3200400"/>
                </a:lnTo>
                <a:close/>
              </a:path>
            </a:pathLst>
          </a:custGeom>
          <a:blipFill rotWithShape="1">
            <a:blip r:embed="rId2"/>
            <a:stretch>
              <a:fillRect/>
            </a:stretch>
          </a:blipFill>
          <a:ln w="50800" cmpd="dbl">
            <a:solidFill>
              <a:schemeClr val="bg1">
                <a:alpha val="99000"/>
              </a:schemeClr>
            </a:solidFill>
            <a:prstDash val="solid"/>
          </a:ln>
        </p:spPr>
      </p:sp>
      <p:grpSp>
        <p:nvGrpSpPr>
          <p:cNvPr id="26" name="Group 26"/>
          <p:cNvGrpSpPr/>
          <p:nvPr/>
        </p:nvGrpSpPr>
        <p:grpSpPr>
          <a:xfrm>
            <a:off x="8038182" y="2396927"/>
            <a:ext cx="2211636" cy="414989"/>
            <a:chOff x="0" y="0"/>
            <a:chExt cx="826275" cy="155041"/>
          </a:xfrm>
        </p:grpSpPr>
        <p:sp>
          <p:nvSpPr>
            <p:cNvPr id="27" name="Freeform 27"/>
            <p:cNvSpPr/>
            <p:nvPr/>
          </p:nvSpPr>
          <p:spPr>
            <a:xfrm>
              <a:off x="0" y="0"/>
              <a:ext cx="826276" cy="155041"/>
            </a:xfrm>
            <a:custGeom>
              <a:avLst/>
              <a:gdLst/>
              <a:ahLst/>
              <a:cxnLst/>
              <a:rect l="l" t="t" r="r" b="b"/>
              <a:pathLst>
                <a:path w="826276" h="155041">
                  <a:moveTo>
                    <a:pt x="0" y="0"/>
                  </a:moveTo>
                  <a:lnTo>
                    <a:pt x="826276" y="0"/>
                  </a:lnTo>
                  <a:lnTo>
                    <a:pt x="826276" y="155041"/>
                  </a:lnTo>
                  <a:lnTo>
                    <a:pt x="0" y="155041"/>
                  </a:lnTo>
                  <a:close/>
                </a:path>
              </a:pathLst>
            </a:custGeom>
            <a:solidFill>
              <a:srgbClr val="FFFBFB"/>
            </a:solidFill>
            <a:ln cap="sq">
              <a:noFill/>
              <a:prstDash val="solid"/>
              <a:miter/>
            </a:ln>
          </p:spPr>
        </p:sp>
        <p:sp>
          <p:nvSpPr>
            <p:cNvPr id="28" name="TextBox 28"/>
            <p:cNvSpPr txBox="1"/>
            <p:nvPr/>
          </p:nvSpPr>
          <p:spPr>
            <a:xfrm>
              <a:off x="0" y="-47625"/>
              <a:ext cx="826275" cy="202666"/>
            </a:xfrm>
            <a:prstGeom prst="rect">
              <a:avLst/>
            </a:prstGeom>
          </p:spPr>
          <p:txBody>
            <a:bodyPr lIns="0" tIns="0" rIns="0" bIns="0" rtlCol="0" anchor="ctr"/>
            <a:lstStyle/>
            <a:p>
              <a:pPr marL="0" lvl="0" indent="0" algn="ctr">
                <a:lnSpc>
                  <a:spcPts val="2435"/>
                </a:lnSpc>
                <a:spcBef>
                  <a:spcPct val="0"/>
                </a:spcBef>
              </a:pPr>
              <a:r>
                <a:rPr lang="en-IN" altLang="en-US" sz="1740" spc="12" dirty="0">
                  <a:solidFill>
                    <a:srgbClr val="36534D"/>
                  </a:solidFill>
                  <a:latin typeface="Arial" panose="020B0604020202020204" pitchFamily="34" charset="0"/>
                  <a:cs typeface="Arial" panose="020B0604020202020204" pitchFamily="34" charset="0"/>
                </a:rPr>
                <a:t>ABOUT-SECTION</a:t>
              </a:r>
              <a:endParaRPr lang="en-IN" altLang="en-US" sz="1740" spc="12" dirty="0">
                <a:solidFill>
                  <a:srgbClr val="36534D"/>
                </a:solidFill>
                <a:latin typeface="Arial" panose="020B0604020202020204" pitchFamily="34" charset="0"/>
                <a:cs typeface="Arial" panose="020B0604020202020204" pitchFamily="34" charset="0"/>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4" name="Freeform 4"/>
          <p:cNvSpPr/>
          <p:nvPr/>
        </p:nvSpPr>
        <p:spPr>
          <a:xfrm>
            <a:off x="2917427" y="2811916"/>
            <a:ext cx="12453146" cy="7284299"/>
          </a:xfrm>
          <a:custGeom>
            <a:avLst/>
            <a:gdLst/>
            <a:ahLst/>
            <a:cxnLst/>
            <a:rect l="l" t="t" r="r" b="b"/>
            <a:pathLst>
              <a:path w="2768600" h="3200400">
                <a:moveTo>
                  <a:pt x="2768600" y="3200400"/>
                </a:moveTo>
                <a:lnTo>
                  <a:pt x="0" y="3200400"/>
                </a:lnTo>
                <a:lnTo>
                  <a:pt x="0" y="0"/>
                </a:lnTo>
                <a:lnTo>
                  <a:pt x="2768600" y="0"/>
                </a:lnTo>
                <a:lnTo>
                  <a:pt x="2768600" y="3200400"/>
                </a:lnTo>
                <a:close/>
              </a:path>
            </a:pathLst>
          </a:custGeom>
          <a:blipFill rotWithShape="1">
            <a:blip r:embed="rId2"/>
            <a:stretch>
              <a:fillRect/>
            </a:stretch>
          </a:blipFill>
          <a:ln w="50800" cmpd="dbl">
            <a:solidFill>
              <a:schemeClr val="bg1">
                <a:alpha val="99000"/>
              </a:schemeClr>
            </a:solidFill>
            <a:prstDash val="solid"/>
          </a:ln>
        </p:spPr>
      </p:sp>
      <p:grpSp>
        <p:nvGrpSpPr>
          <p:cNvPr id="26" name="Group 26"/>
          <p:cNvGrpSpPr/>
          <p:nvPr/>
        </p:nvGrpSpPr>
        <p:grpSpPr>
          <a:xfrm>
            <a:off x="8038182" y="2396927"/>
            <a:ext cx="2211636" cy="414989"/>
            <a:chOff x="0" y="0"/>
            <a:chExt cx="826275" cy="155041"/>
          </a:xfrm>
        </p:grpSpPr>
        <p:sp>
          <p:nvSpPr>
            <p:cNvPr id="27" name="Freeform 27"/>
            <p:cNvSpPr/>
            <p:nvPr/>
          </p:nvSpPr>
          <p:spPr>
            <a:xfrm>
              <a:off x="0" y="0"/>
              <a:ext cx="826276" cy="155041"/>
            </a:xfrm>
            <a:custGeom>
              <a:avLst/>
              <a:gdLst/>
              <a:ahLst/>
              <a:cxnLst/>
              <a:rect l="l" t="t" r="r" b="b"/>
              <a:pathLst>
                <a:path w="826276" h="155041">
                  <a:moveTo>
                    <a:pt x="0" y="0"/>
                  </a:moveTo>
                  <a:lnTo>
                    <a:pt x="826276" y="0"/>
                  </a:lnTo>
                  <a:lnTo>
                    <a:pt x="826276" y="155041"/>
                  </a:lnTo>
                  <a:lnTo>
                    <a:pt x="0" y="155041"/>
                  </a:lnTo>
                  <a:close/>
                </a:path>
              </a:pathLst>
            </a:custGeom>
            <a:solidFill>
              <a:srgbClr val="FFFBFB"/>
            </a:solidFill>
            <a:ln cap="sq">
              <a:noFill/>
              <a:prstDash val="solid"/>
              <a:miter/>
            </a:ln>
          </p:spPr>
        </p:sp>
        <p:sp>
          <p:nvSpPr>
            <p:cNvPr id="28" name="TextBox 28"/>
            <p:cNvSpPr txBox="1"/>
            <p:nvPr/>
          </p:nvSpPr>
          <p:spPr>
            <a:xfrm>
              <a:off x="0" y="-47625"/>
              <a:ext cx="826275" cy="202666"/>
            </a:xfrm>
            <a:prstGeom prst="rect">
              <a:avLst/>
            </a:prstGeom>
          </p:spPr>
          <p:txBody>
            <a:bodyPr lIns="0" tIns="0" rIns="0" bIns="0" rtlCol="0" anchor="ctr"/>
            <a:lstStyle/>
            <a:p>
              <a:pPr marL="0" lvl="0" indent="0" algn="ctr">
                <a:lnSpc>
                  <a:spcPts val="2435"/>
                </a:lnSpc>
                <a:spcBef>
                  <a:spcPct val="0"/>
                </a:spcBef>
              </a:pPr>
              <a:r>
                <a:rPr lang="en-IN" altLang="en-US" sz="1740" spc="12" dirty="0">
                  <a:solidFill>
                    <a:srgbClr val="36534D"/>
                  </a:solidFill>
                  <a:latin typeface="Arial" panose="020B0604020202020204" pitchFamily="34" charset="0"/>
                  <a:cs typeface="Arial" panose="020B0604020202020204" pitchFamily="34" charset="0"/>
                </a:rPr>
                <a:t>BOOKING-SECTION</a:t>
              </a:r>
              <a:endParaRPr lang="en-IN" altLang="en-US" sz="1740" spc="12" dirty="0">
                <a:solidFill>
                  <a:srgbClr val="36534D"/>
                </a:solidFill>
                <a:latin typeface="Arial" panose="020B0604020202020204" pitchFamily="34" charset="0"/>
                <a:cs typeface="Arial" panose="020B0604020202020204" pitchFamily="34" charset="0"/>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4" name="Freeform 4"/>
          <p:cNvSpPr/>
          <p:nvPr/>
        </p:nvSpPr>
        <p:spPr>
          <a:xfrm>
            <a:off x="2917427" y="2811916"/>
            <a:ext cx="12453146" cy="7284299"/>
          </a:xfrm>
          <a:custGeom>
            <a:avLst/>
            <a:gdLst/>
            <a:ahLst/>
            <a:cxnLst/>
            <a:rect l="l" t="t" r="r" b="b"/>
            <a:pathLst>
              <a:path w="2768600" h="3200400">
                <a:moveTo>
                  <a:pt x="2768600" y="3200400"/>
                </a:moveTo>
                <a:lnTo>
                  <a:pt x="0" y="3200400"/>
                </a:lnTo>
                <a:lnTo>
                  <a:pt x="0" y="0"/>
                </a:lnTo>
                <a:lnTo>
                  <a:pt x="2768600" y="0"/>
                </a:lnTo>
                <a:lnTo>
                  <a:pt x="2768600" y="3200400"/>
                </a:lnTo>
                <a:close/>
              </a:path>
            </a:pathLst>
          </a:custGeom>
          <a:blipFill rotWithShape="1">
            <a:blip r:embed="rId2"/>
            <a:stretch>
              <a:fillRect/>
            </a:stretch>
          </a:blipFill>
          <a:ln w="50800" cmpd="dbl">
            <a:solidFill>
              <a:schemeClr val="bg1">
                <a:alpha val="99000"/>
              </a:schemeClr>
            </a:solidFill>
            <a:prstDash val="solid"/>
          </a:ln>
        </p:spPr>
      </p:sp>
      <p:grpSp>
        <p:nvGrpSpPr>
          <p:cNvPr id="26" name="Group 26"/>
          <p:cNvGrpSpPr/>
          <p:nvPr/>
        </p:nvGrpSpPr>
        <p:grpSpPr>
          <a:xfrm>
            <a:off x="8038182" y="2396927"/>
            <a:ext cx="2211636" cy="414989"/>
            <a:chOff x="0" y="0"/>
            <a:chExt cx="826275" cy="155041"/>
          </a:xfrm>
        </p:grpSpPr>
        <p:sp>
          <p:nvSpPr>
            <p:cNvPr id="27" name="Freeform 27"/>
            <p:cNvSpPr/>
            <p:nvPr/>
          </p:nvSpPr>
          <p:spPr>
            <a:xfrm>
              <a:off x="0" y="0"/>
              <a:ext cx="826276" cy="155041"/>
            </a:xfrm>
            <a:custGeom>
              <a:avLst/>
              <a:gdLst/>
              <a:ahLst/>
              <a:cxnLst/>
              <a:rect l="l" t="t" r="r" b="b"/>
              <a:pathLst>
                <a:path w="826276" h="155041">
                  <a:moveTo>
                    <a:pt x="0" y="0"/>
                  </a:moveTo>
                  <a:lnTo>
                    <a:pt x="826276" y="0"/>
                  </a:lnTo>
                  <a:lnTo>
                    <a:pt x="826276" y="155041"/>
                  </a:lnTo>
                  <a:lnTo>
                    <a:pt x="0" y="155041"/>
                  </a:lnTo>
                  <a:close/>
                </a:path>
              </a:pathLst>
            </a:custGeom>
            <a:solidFill>
              <a:srgbClr val="FFFBFB"/>
            </a:solidFill>
            <a:ln cap="sq">
              <a:noFill/>
              <a:prstDash val="solid"/>
              <a:miter/>
            </a:ln>
          </p:spPr>
        </p:sp>
        <p:sp>
          <p:nvSpPr>
            <p:cNvPr id="28" name="TextBox 28"/>
            <p:cNvSpPr txBox="1"/>
            <p:nvPr/>
          </p:nvSpPr>
          <p:spPr>
            <a:xfrm>
              <a:off x="0" y="-47625"/>
              <a:ext cx="826275" cy="202666"/>
            </a:xfrm>
            <a:prstGeom prst="rect">
              <a:avLst/>
            </a:prstGeom>
          </p:spPr>
          <p:txBody>
            <a:bodyPr lIns="0" tIns="0" rIns="0" bIns="0" rtlCol="0" anchor="ctr"/>
            <a:lstStyle/>
            <a:p>
              <a:pPr marL="0" lvl="0" indent="0" algn="ctr">
                <a:lnSpc>
                  <a:spcPts val="2435"/>
                </a:lnSpc>
                <a:spcBef>
                  <a:spcPct val="0"/>
                </a:spcBef>
              </a:pPr>
              <a:r>
                <a:rPr lang="en-IN" altLang="en-US" sz="1740" spc="12" dirty="0">
                  <a:solidFill>
                    <a:srgbClr val="36534D"/>
                  </a:solidFill>
                  <a:latin typeface="Arial" panose="020B0604020202020204" pitchFamily="34" charset="0"/>
                  <a:cs typeface="Arial" panose="020B0604020202020204" pitchFamily="34" charset="0"/>
                </a:rPr>
                <a:t>CLIENT-SECTION</a:t>
              </a:r>
              <a:endParaRPr lang="en-IN" altLang="en-US" sz="1740" spc="12" dirty="0">
                <a:solidFill>
                  <a:srgbClr val="36534D"/>
                </a:solidFill>
                <a:latin typeface="Arial" panose="020B0604020202020204" pitchFamily="34" charset="0"/>
                <a:cs typeface="Arial" panose="020B0604020202020204" pitchFamily="34" charset="0"/>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4" name="Freeform 4"/>
          <p:cNvSpPr/>
          <p:nvPr/>
        </p:nvSpPr>
        <p:spPr>
          <a:xfrm>
            <a:off x="2917427" y="2811916"/>
            <a:ext cx="12453146" cy="7284299"/>
          </a:xfrm>
          <a:custGeom>
            <a:avLst/>
            <a:gdLst/>
            <a:ahLst/>
            <a:cxnLst/>
            <a:rect l="l" t="t" r="r" b="b"/>
            <a:pathLst>
              <a:path w="2768600" h="3200400">
                <a:moveTo>
                  <a:pt x="2768600" y="3200400"/>
                </a:moveTo>
                <a:lnTo>
                  <a:pt x="0" y="3200400"/>
                </a:lnTo>
                <a:lnTo>
                  <a:pt x="0" y="0"/>
                </a:lnTo>
                <a:lnTo>
                  <a:pt x="2768600" y="0"/>
                </a:lnTo>
                <a:lnTo>
                  <a:pt x="2768600" y="3200400"/>
                </a:lnTo>
                <a:close/>
              </a:path>
            </a:pathLst>
          </a:custGeom>
          <a:blipFill rotWithShape="1">
            <a:blip r:embed="rId2"/>
            <a:stretch>
              <a:fillRect/>
            </a:stretch>
          </a:blipFill>
          <a:ln w="50800" cmpd="dbl">
            <a:solidFill>
              <a:schemeClr val="bg1">
                <a:alpha val="99000"/>
              </a:schemeClr>
            </a:solidFill>
            <a:prstDash val="solid"/>
          </a:ln>
        </p:spPr>
      </p:sp>
      <p:grpSp>
        <p:nvGrpSpPr>
          <p:cNvPr id="26" name="Group 26"/>
          <p:cNvGrpSpPr/>
          <p:nvPr/>
        </p:nvGrpSpPr>
        <p:grpSpPr>
          <a:xfrm>
            <a:off x="8038182" y="2396927"/>
            <a:ext cx="2211636" cy="414989"/>
            <a:chOff x="0" y="0"/>
            <a:chExt cx="826275" cy="155041"/>
          </a:xfrm>
        </p:grpSpPr>
        <p:sp>
          <p:nvSpPr>
            <p:cNvPr id="27" name="Freeform 27"/>
            <p:cNvSpPr/>
            <p:nvPr/>
          </p:nvSpPr>
          <p:spPr>
            <a:xfrm>
              <a:off x="0" y="0"/>
              <a:ext cx="826276" cy="155041"/>
            </a:xfrm>
            <a:custGeom>
              <a:avLst/>
              <a:gdLst/>
              <a:ahLst/>
              <a:cxnLst/>
              <a:rect l="l" t="t" r="r" b="b"/>
              <a:pathLst>
                <a:path w="826276" h="155041">
                  <a:moveTo>
                    <a:pt x="0" y="0"/>
                  </a:moveTo>
                  <a:lnTo>
                    <a:pt x="826276" y="0"/>
                  </a:lnTo>
                  <a:lnTo>
                    <a:pt x="826276" y="155041"/>
                  </a:lnTo>
                  <a:lnTo>
                    <a:pt x="0" y="155041"/>
                  </a:lnTo>
                  <a:close/>
                </a:path>
              </a:pathLst>
            </a:custGeom>
            <a:solidFill>
              <a:srgbClr val="FFFBFB"/>
            </a:solidFill>
            <a:ln cap="sq">
              <a:noFill/>
              <a:prstDash val="solid"/>
              <a:miter/>
            </a:ln>
          </p:spPr>
        </p:sp>
        <p:sp>
          <p:nvSpPr>
            <p:cNvPr id="28" name="TextBox 28"/>
            <p:cNvSpPr txBox="1"/>
            <p:nvPr/>
          </p:nvSpPr>
          <p:spPr>
            <a:xfrm>
              <a:off x="0" y="-47625"/>
              <a:ext cx="826275" cy="202666"/>
            </a:xfrm>
            <a:prstGeom prst="rect">
              <a:avLst/>
            </a:prstGeom>
          </p:spPr>
          <p:txBody>
            <a:bodyPr lIns="0" tIns="0" rIns="0" bIns="0" rtlCol="0" anchor="ctr"/>
            <a:lstStyle/>
            <a:p>
              <a:pPr marL="0" lvl="0" indent="0" algn="ctr">
                <a:lnSpc>
                  <a:spcPts val="2435"/>
                </a:lnSpc>
                <a:spcBef>
                  <a:spcPct val="0"/>
                </a:spcBef>
              </a:pPr>
              <a:r>
                <a:rPr lang="en-IN" altLang="en-US" sz="1740" spc="12" dirty="0">
                  <a:solidFill>
                    <a:srgbClr val="36534D"/>
                  </a:solidFill>
                  <a:latin typeface="Arial" panose="020B0604020202020204" pitchFamily="34" charset="0"/>
                  <a:cs typeface="Arial" panose="020B0604020202020204" pitchFamily="34" charset="0"/>
                </a:rPr>
                <a:t>CHECK-STATUS</a:t>
              </a:r>
              <a:endParaRPr lang="en-IN" altLang="en-US" sz="1740" spc="12" dirty="0">
                <a:solidFill>
                  <a:srgbClr val="36534D"/>
                </a:solidFill>
                <a:latin typeface="Arial" panose="020B0604020202020204" pitchFamily="34" charset="0"/>
                <a:cs typeface="Arial" panose="020B0604020202020204" pitchFamily="34" charset="0"/>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4" name="Freeform 4"/>
          <p:cNvSpPr/>
          <p:nvPr/>
        </p:nvSpPr>
        <p:spPr>
          <a:xfrm>
            <a:off x="2917427" y="2811916"/>
            <a:ext cx="12453146" cy="7284299"/>
          </a:xfrm>
          <a:custGeom>
            <a:avLst/>
            <a:gdLst/>
            <a:ahLst/>
            <a:cxnLst/>
            <a:rect l="l" t="t" r="r" b="b"/>
            <a:pathLst>
              <a:path w="2768600" h="3200400">
                <a:moveTo>
                  <a:pt x="2768600" y="3200400"/>
                </a:moveTo>
                <a:lnTo>
                  <a:pt x="0" y="3200400"/>
                </a:lnTo>
                <a:lnTo>
                  <a:pt x="0" y="0"/>
                </a:lnTo>
                <a:lnTo>
                  <a:pt x="2768600" y="0"/>
                </a:lnTo>
                <a:lnTo>
                  <a:pt x="2768600" y="3200400"/>
                </a:lnTo>
                <a:close/>
              </a:path>
            </a:pathLst>
          </a:custGeom>
          <a:blipFill rotWithShape="1">
            <a:blip r:embed="rId2"/>
            <a:stretch>
              <a:fillRect/>
            </a:stretch>
          </a:blipFill>
          <a:ln w="50800" cmpd="dbl">
            <a:solidFill>
              <a:schemeClr val="bg1">
                <a:alpha val="99000"/>
              </a:schemeClr>
            </a:solidFill>
            <a:prstDash val="solid"/>
          </a:ln>
        </p:spPr>
      </p:sp>
      <p:grpSp>
        <p:nvGrpSpPr>
          <p:cNvPr id="26" name="Group 26"/>
          <p:cNvGrpSpPr/>
          <p:nvPr/>
        </p:nvGrpSpPr>
        <p:grpSpPr>
          <a:xfrm>
            <a:off x="8038182" y="2396927"/>
            <a:ext cx="2211636" cy="414989"/>
            <a:chOff x="0" y="0"/>
            <a:chExt cx="826275" cy="155041"/>
          </a:xfrm>
        </p:grpSpPr>
        <p:sp>
          <p:nvSpPr>
            <p:cNvPr id="27" name="Freeform 27"/>
            <p:cNvSpPr/>
            <p:nvPr/>
          </p:nvSpPr>
          <p:spPr>
            <a:xfrm>
              <a:off x="0" y="0"/>
              <a:ext cx="826276" cy="155041"/>
            </a:xfrm>
            <a:custGeom>
              <a:avLst/>
              <a:gdLst/>
              <a:ahLst/>
              <a:cxnLst/>
              <a:rect l="l" t="t" r="r" b="b"/>
              <a:pathLst>
                <a:path w="826276" h="155041">
                  <a:moveTo>
                    <a:pt x="0" y="0"/>
                  </a:moveTo>
                  <a:lnTo>
                    <a:pt x="826276" y="0"/>
                  </a:lnTo>
                  <a:lnTo>
                    <a:pt x="826276" y="155041"/>
                  </a:lnTo>
                  <a:lnTo>
                    <a:pt x="0" y="155041"/>
                  </a:lnTo>
                  <a:close/>
                </a:path>
              </a:pathLst>
            </a:custGeom>
            <a:solidFill>
              <a:srgbClr val="FFFBFB"/>
            </a:solidFill>
            <a:ln cap="sq">
              <a:noFill/>
              <a:prstDash val="solid"/>
              <a:miter/>
            </a:ln>
          </p:spPr>
        </p:sp>
        <p:sp>
          <p:nvSpPr>
            <p:cNvPr id="28" name="TextBox 28"/>
            <p:cNvSpPr txBox="1"/>
            <p:nvPr/>
          </p:nvSpPr>
          <p:spPr>
            <a:xfrm>
              <a:off x="0" y="-47625"/>
              <a:ext cx="826275" cy="202666"/>
            </a:xfrm>
            <a:prstGeom prst="rect">
              <a:avLst/>
            </a:prstGeom>
          </p:spPr>
          <p:txBody>
            <a:bodyPr lIns="0" tIns="0" rIns="0" bIns="0" rtlCol="0" anchor="ctr"/>
            <a:lstStyle/>
            <a:p>
              <a:pPr marL="0" lvl="0" indent="0" algn="ctr">
                <a:lnSpc>
                  <a:spcPts val="2435"/>
                </a:lnSpc>
                <a:spcBef>
                  <a:spcPct val="0"/>
                </a:spcBef>
              </a:pPr>
              <a:r>
                <a:rPr lang="en-IN" altLang="en-US" sz="1740" spc="12" dirty="0">
                  <a:solidFill>
                    <a:srgbClr val="36534D"/>
                  </a:solidFill>
                  <a:latin typeface="Arial" panose="020B0604020202020204" pitchFamily="34" charset="0"/>
                  <a:cs typeface="Arial" panose="020B0604020202020204" pitchFamily="34" charset="0"/>
                </a:rPr>
                <a:t>SEARCH-RESULT</a:t>
              </a:r>
              <a:endParaRPr lang="en-IN" altLang="en-US" sz="1740" spc="12" dirty="0">
                <a:solidFill>
                  <a:srgbClr val="36534D"/>
                </a:solidFill>
                <a:latin typeface="Arial" panose="020B0604020202020204" pitchFamily="34" charset="0"/>
                <a:cs typeface="Arial" panose="020B0604020202020204" pitchFamily="34" charset="0"/>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4" name="Freeform 4"/>
          <p:cNvSpPr/>
          <p:nvPr/>
        </p:nvSpPr>
        <p:spPr>
          <a:xfrm>
            <a:off x="2917427" y="2811916"/>
            <a:ext cx="12453146" cy="7284299"/>
          </a:xfrm>
          <a:custGeom>
            <a:avLst/>
            <a:gdLst/>
            <a:ahLst/>
            <a:cxnLst/>
            <a:rect l="l" t="t" r="r" b="b"/>
            <a:pathLst>
              <a:path w="2768600" h="3200400">
                <a:moveTo>
                  <a:pt x="2768600" y="3200400"/>
                </a:moveTo>
                <a:lnTo>
                  <a:pt x="0" y="3200400"/>
                </a:lnTo>
                <a:lnTo>
                  <a:pt x="0" y="0"/>
                </a:lnTo>
                <a:lnTo>
                  <a:pt x="2768600" y="0"/>
                </a:lnTo>
                <a:lnTo>
                  <a:pt x="2768600" y="3200400"/>
                </a:lnTo>
                <a:close/>
              </a:path>
            </a:pathLst>
          </a:custGeom>
          <a:blipFill rotWithShape="1">
            <a:blip r:embed="rId2"/>
            <a:stretch>
              <a:fillRect/>
            </a:stretch>
          </a:blipFill>
          <a:ln w="50800" cmpd="dbl">
            <a:solidFill>
              <a:schemeClr val="bg1">
                <a:alpha val="99000"/>
              </a:schemeClr>
            </a:solidFill>
            <a:prstDash val="solid"/>
          </a:ln>
        </p:spPr>
      </p:sp>
      <p:grpSp>
        <p:nvGrpSpPr>
          <p:cNvPr id="26" name="Group 26"/>
          <p:cNvGrpSpPr/>
          <p:nvPr/>
        </p:nvGrpSpPr>
        <p:grpSpPr>
          <a:xfrm>
            <a:off x="8038182" y="2396927"/>
            <a:ext cx="2211636" cy="414989"/>
            <a:chOff x="0" y="0"/>
            <a:chExt cx="826275" cy="155041"/>
          </a:xfrm>
        </p:grpSpPr>
        <p:sp>
          <p:nvSpPr>
            <p:cNvPr id="27" name="Freeform 27"/>
            <p:cNvSpPr/>
            <p:nvPr/>
          </p:nvSpPr>
          <p:spPr>
            <a:xfrm>
              <a:off x="0" y="0"/>
              <a:ext cx="826276" cy="155041"/>
            </a:xfrm>
            <a:custGeom>
              <a:avLst/>
              <a:gdLst/>
              <a:ahLst/>
              <a:cxnLst/>
              <a:rect l="l" t="t" r="r" b="b"/>
              <a:pathLst>
                <a:path w="826276" h="155041">
                  <a:moveTo>
                    <a:pt x="0" y="0"/>
                  </a:moveTo>
                  <a:lnTo>
                    <a:pt x="826276" y="0"/>
                  </a:lnTo>
                  <a:lnTo>
                    <a:pt x="826276" y="155041"/>
                  </a:lnTo>
                  <a:lnTo>
                    <a:pt x="0" y="155041"/>
                  </a:lnTo>
                  <a:close/>
                </a:path>
              </a:pathLst>
            </a:custGeom>
            <a:solidFill>
              <a:srgbClr val="FFFBFB"/>
            </a:solidFill>
            <a:ln cap="sq">
              <a:noFill/>
              <a:prstDash val="solid"/>
              <a:miter/>
            </a:ln>
          </p:spPr>
        </p:sp>
        <p:sp>
          <p:nvSpPr>
            <p:cNvPr id="28" name="TextBox 28"/>
            <p:cNvSpPr txBox="1"/>
            <p:nvPr/>
          </p:nvSpPr>
          <p:spPr>
            <a:xfrm>
              <a:off x="0" y="-47625"/>
              <a:ext cx="826275" cy="202666"/>
            </a:xfrm>
            <a:prstGeom prst="rect">
              <a:avLst/>
            </a:prstGeom>
          </p:spPr>
          <p:txBody>
            <a:bodyPr lIns="0" tIns="0" rIns="0" bIns="0" rtlCol="0" anchor="ctr"/>
            <a:lstStyle/>
            <a:p>
              <a:pPr marL="0" lvl="0" indent="0" algn="ctr">
                <a:lnSpc>
                  <a:spcPts val="2435"/>
                </a:lnSpc>
                <a:spcBef>
                  <a:spcPct val="0"/>
                </a:spcBef>
              </a:pPr>
              <a:r>
                <a:rPr lang="en-IN" altLang="en-US" sz="1740" spc="12" dirty="0">
                  <a:solidFill>
                    <a:srgbClr val="36534D"/>
                  </a:solidFill>
                  <a:latin typeface="Arial" panose="020B0604020202020204" pitchFamily="34" charset="0"/>
                  <a:cs typeface="Arial" panose="020B0604020202020204" pitchFamily="34" charset="0"/>
                </a:rPr>
                <a:t>BOOKING-DETAILS</a:t>
              </a:r>
              <a:endParaRPr lang="en-IN" altLang="en-US" sz="1740" spc="12" dirty="0">
                <a:solidFill>
                  <a:srgbClr val="36534D"/>
                </a:solidFill>
                <a:latin typeface="Arial" panose="020B0604020202020204" pitchFamily="34" charset="0"/>
                <a:cs typeface="Arial" panose="020B0604020202020204" pitchFamily="34" charset="0"/>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456" y="-1221538"/>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t="-9222" b="-9222"/>
            </a:stretch>
          </a:blipFill>
        </p:spPr>
      </p:sp>
      <p:grpSp>
        <p:nvGrpSpPr>
          <p:cNvPr id="8" name="Group 8"/>
          <p:cNvGrpSpPr/>
          <p:nvPr/>
        </p:nvGrpSpPr>
        <p:grpSpPr>
          <a:xfrm>
            <a:off x="784540" y="2811780"/>
            <a:ext cx="16784395" cy="6131982"/>
            <a:chOff x="0" y="0"/>
            <a:chExt cx="1503957" cy="1642184"/>
          </a:xfrm>
        </p:grpSpPr>
        <p:sp>
          <p:nvSpPr>
            <p:cNvPr id="9" name="Freeform 9"/>
            <p:cNvSpPr/>
            <p:nvPr/>
          </p:nvSpPr>
          <p:spPr>
            <a:xfrm>
              <a:off x="0" y="0"/>
              <a:ext cx="1503957" cy="1642184"/>
            </a:xfrm>
            <a:custGeom>
              <a:avLst/>
              <a:gdLst/>
              <a:ahLst/>
              <a:cxnLst/>
              <a:rect l="l" t="t" r="r" b="b"/>
              <a:pathLst>
                <a:path w="1503957" h="1642184">
                  <a:moveTo>
                    <a:pt x="80248" y="0"/>
                  </a:moveTo>
                  <a:lnTo>
                    <a:pt x="1423709" y="0"/>
                  </a:lnTo>
                  <a:cubicBezTo>
                    <a:pt x="1444992" y="0"/>
                    <a:pt x="1465404" y="8455"/>
                    <a:pt x="1480453" y="23504"/>
                  </a:cubicBezTo>
                  <a:cubicBezTo>
                    <a:pt x="1495503" y="38554"/>
                    <a:pt x="1503957" y="58965"/>
                    <a:pt x="1503957" y="80248"/>
                  </a:cubicBezTo>
                  <a:lnTo>
                    <a:pt x="1503957" y="1561936"/>
                  </a:lnTo>
                  <a:cubicBezTo>
                    <a:pt x="1503957" y="1583219"/>
                    <a:pt x="1495503" y="1603631"/>
                    <a:pt x="1480453" y="1618680"/>
                  </a:cubicBezTo>
                  <a:cubicBezTo>
                    <a:pt x="1465404" y="1633730"/>
                    <a:pt x="1444992" y="1642184"/>
                    <a:pt x="1423709" y="1642184"/>
                  </a:cubicBezTo>
                  <a:lnTo>
                    <a:pt x="80248" y="1642184"/>
                  </a:lnTo>
                  <a:cubicBezTo>
                    <a:pt x="58965" y="1642184"/>
                    <a:pt x="38554" y="1633730"/>
                    <a:pt x="23504" y="1618680"/>
                  </a:cubicBezTo>
                  <a:cubicBezTo>
                    <a:pt x="8455" y="1603631"/>
                    <a:pt x="0" y="1583219"/>
                    <a:pt x="0" y="1561936"/>
                  </a:cubicBezTo>
                  <a:lnTo>
                    <a:pt x="0" y="80248"/>
                  </a:lnTo>
                  <a:cubicBezTo>
                    <a:pt x="0" y="58965"/>
                    <a:pt x="8455" y="38554"/>
                    <a:pt x="23504" y="23504"/>
                  </a:cubicBezTo>
                  <a:cubicBezTo>
                    <a:pt x="38554" y="8455"/>
                    <a:pt x="58965" y="0"/>
                    <a:pt x="80248" y="0"/>
                  </a:cubicBezTo>
                  <a:close/>
                </a:path>
              </a:pathLst>
            </a:custGeom>
            <a:solidFill>
              <a:srgbClr val="222920"/>
            </a:solidFill>
            <a:ln w="19050" cap="rnd">
              <a:solidFill>
                <a:srgbClr val="FFFFFF"/>
              </a:solidFill>
              <a:prstDash val="solid"/>
              <a:round/>
            </a:ln>
          </p:spPr>
        </p:sp>
        <p:sp>
          <p:nvSpPr>
            <p:cNvPr id="10" name="TextBox 10"/>
            <p:cNvSpPr txBox="1"/>
            <p:nvPr/>
          </p:nvSpPr>
          <p:spPr>
            <a:xfrm>
              <a:off x="0" y="0"/>
              <a:ext cx="1503957" cy="1642184"/>
            </a:xfrm>
            <a:prstGeom prst="rect">
              <a:avLst/>
            </a:prstGeom>
          </p:spPr>
          <p:txBody>
            <a:bodyPr lIns="50800" tIns="50800" rIns="50800" bIns="50800" rtlCol="0" anchor="ctr"/>
            <a:lstStyle/>
            <a:p>
              <a:pPr marL="0" lvl="0" indent="0" algn="ctr">
                <a:lnSpc>
                  <a:spcPts val="2750"/>
                </a:lnSpc>
                <a:spcBef>
                  <a:spcPct val="0"/>
                </a:spcBef>
              </a:pPr>
              <a:endParaRPr>
                <a:latin typeface="Arial" panose="020B0604020202020204" pitchFamily="34" charset="0"/>
                <a:cs typeface="Arial" panose="020B0604020202020204" pitchFamily="34" charset="0"/>
              </a:endParaRPr>
            </a:p>
          </p:txBody>
        </p:sp>
      </p:grpSp>
      <p:grpSp>
        <p:nvGrpSpPr>
          <p:cNvPr id="11" name="Group 11"/>
          <p:cNvGrpSpPr/>
          <p:nvPr/>
        </p:nvGrpSpPr>
        <p:grpSpPr>
          <a:xfrm>
            <a:off x="6704561" y="2983260"/>
            <a:ext cx="10648351" cy="5776738"/>
            <a:chOff x="0" y="0"/>
            <a:chExt cx="6350000" cy="3810000"/>
          </a:xfrm>
        </p:grpSpPr>
        <p:sp>
          <p:nvSpPr>
            <p:cNvPr id="12" name="Freeform 12"/>
            <p:cNvSpPr/>
            <p:nvPr/>
          </p:nvSpPr>
          <p:spPr>
            <a:xfrm>
              <a:off x="0" y="0"/>
              <a:ext cx="6350000" cy="3810000"/>
            </a:xfrm>
            <a:custGeom>
              <a:avLst/>
              <a:gdLst/>
              <a:ahLst/>
              <a:cxnLst/>
              <a:rect l="l" t="t" r="r" b="b"/>
              <a:pathLst>
                <a:path w="6350000" h="3810000">
                  <a:moveTo>
                    <a:pt x="0" y="3175000"/>
                  </a:moveTo>
                  <a:lnTo>
                    <a:pt x="0" y="635000"/>
                  </a:lnTo>
                  <a:cubicBezTo>
                    <a:pt x="0" y="284480"/>
                    <a:pt x="284480" y="0"/>
                    <a:pt x="635000" y="0"/>
                  </a:cubicBezTo>
                  <a:lnTo>
                    <a:pt x="5715000" y="0"/>
                  </a:lnTo>
                  <a:cubicBezTo>
                    <a:pt x="6065520" y="0"/>
                    <a:pt x="6350000" y="284480"/>
                    <a:pt x="6350000" y="635000"/>
                  </a:cubicBezTo>
                  <a:lnTo>
                    <a:pt x="6350000" y="3175000"/>
                  </a:lnTo>
                  <a:cubicBezTo>
                    <a:pt x="6350000" y="3525520"/>
                    <a:pt x="6065520" y="3810000"/>
                    <a:pt x="5715000" y="3810000"/>
                  </a:cubicBezTo>
                  <a:lnTo>
                    <a:pt x="635000" y="3810000"/>
                  </a:lnTo>
                  <a:cubicBezTo>
                    <a:pt x="284480" y="3810000"/>
                    <a:pt x="0" y="3525520"/>
                    <a:pt x="0" y="3175000"/>
                  </a:cubicBezTo>
                  <a:close/>
                </a:path>
              </a:pathLst>
            </a:custGeom>
            <a:blipFill rotWithShape="1">
              <a:blip r:embed="rId2"/>
              <a:stretch>
                <a:fillRect/>
              </a:stretch>
            </a:blipFill>
          </p:spPr>
          <p:txBody>
            <a:bodyPr/>
            <a:lstStyle/>
            <a:p>
              <a:endParaRPr lang="en-IN" dirty="0">
                <a:latin typeface="Arial" panose="020B0604020202020204" pitchFamily="34" charset="0"/>
                <a:cs typeface="Arial" panose="020B0604020202020204" pitchFamily="34" charset="0"/>
              </a:endParaRPr>
            </a:p>
          </p:txBody>
        </p:sp>
      </p:grpSp>
      <p:grpSp>
        <p:nvGrpSpPr>
          <p:cNvPr id="35" name="Group 35"/>
          <p:cNvGrpSpPr/>
          <p:nvPr/>
        </p:nvGrpSpPr>
        <p:grpSpPr>
          <a:xfrm>
            <a:off x="-669797" y="9056330"/>
            <a:ext cx="19283275" cy="2564561"/>
            <a:chOff x="0" y="0"/>
            <a:chExt cx="5078723" cy="675440"/>
          </a:xfrm>
        </p:grpSpPr>
        <p:sp>
          <p:nvSpPr>
            <p:cNvPr id="36" name="Freeform 36"/>
            <p:cNvSpPr/>
            <p:nvPr/>
          </p:nvSpPr>
          <p:spPr>
            <a:xfrm>
              <a:off x="0" y="0"/>
              <a:ext cx="5078723" cy="675440"/>
            </a:xfrm>
            <a:custGeom>
              <a:avLst/>
              <a:gdLst/>
              <a:ahLst/>
              <a:cxnLst/>
              <a:rect l="l" t="t" r="r" b="b"/>
              <a:pathLst>
                <a:path w="5078723" h="675440">
                  <a:moveTo>
                    <a:pt x="0" y="0"/>
                  </a:moveTo>
                  <a:lnTo>
                    <a:pt x="5078723" y="0"/>
                  </a:lnTo>
                  <a:lnTo>
                    <a:pt x="5078723" y="675440"/>
                  </a:lnTo>
                  <a:lnTo>
                    <a:pt x="0" y="675440"/>
                  </a:lnTo>
                  <a:close/>
                </a:path>
              </a:pathLst>
            </a:custGeom>
            <a:solidFill>
              <a:srgbClr val="222920"/>
            </a:solidFill>
          </p:spPr>
        </p:sp>
        <p:sp>
          <p:nvSpPr>
            <p:cNvPr id="37" name="TextBox 37"/>
            <p:cNvSpPr txBox="1"/>
            <p:nvPr/>
          </p:nvSpPr>
          <p:spPr>
            <a:xfrm>
              <a:off x="0" y="-123825"/>
              <a:ext cx="5078723" cy="799265"/>
            </a:xfrm>
            <a:prstGeom prst="rect">
              <a:avLst/>
            </a:prstGeom>
          </p:spPr>
          <p:txBody>
            <a:bodyPr lIns="50800" tIns="50800" rIns="50800" bIns="50800" rtlCol="0" anchor="ctr"/>
            <a:lstStyle/>
            <a:p>
              <a:pPr marL="0" lvl="0" indent="0" algn="l">
                <a:lnSpc>
                  <a:spcPts val="9590"/>
                </a:lnSpc>
                <a:spcBef>
                  <a:spcPct val="0"/>
                </a:spcBef>
              </a:pPr>
              <a:endParaRPr>
                <a:latin typeface="Arial" panose="020B0604020202020204" pitchFamily="34" charset="0"/>
                <a:cs typeface="Arial" panose="020B0604020202020204" pitchFamily="34" charset="0"/>
              </a:endParaRPr>
            </a:p>
          </p:txBody>
        </p:sp>
      </p:grpSp>
      <p:sp>
        <p:nvSpPr>
          <p:cNvPr id="42" name="TextBox 42"/>
          <p:cNvSpPr txBox="1"/>
          <p:nvPr/>
        </p:nvSpPr>
        <p:spPr>
          <a:xfrm>
            <a:off x="13936229" y="-409575"/>
            <a:ext cx="4351771" cy="3464025"/>
          </a:xfrm>
          <a:prstGeom prst="rect">
            <a:avLst/>
          </a:prstGeom>
        </p:spPr>
        <p:txBody>
          <a:bodyPr lIns="0" tIns="0" rIns="0" bIns="0" rtlCol="0" anchor="t">
            <a:spAutoFit/>
          </a:bodyPr>
          <a:lstStyle/>
          <a:p>
            <a:pPr marL="0" lvl="0" indent="0" algn="ctr">
              <a:lnSpc>
                <a:spcPts val="29600"/>
              </a:lnSpc>
              <a:spcBef>
                <a:spcPct val="0"/>
              </a:spcBef>
            </a:pPr>
            <a:r>
              <a:rPr lang="en-US" sz="21140" spc="676" dirty="0">
                <a:solidFill>
                  <a:srgbClr val="F5FFF5">
                    <a:alpha val="74902"/>
                  </a:srgbClr>
                </a:solidFill>
                <a:latin typeface="Arial" panose="020B0604020202020204" pitchFamily="34" charset="0"/>
                <a:cs typeface="Arial" panose="020B0604020202020204" pitchFamily="34" charset="0"/>
              </a:rPr>
              <a:t>0</a:t>
            </a:r>
            <a:r>
              <a:rPr lang="en-IN" altLang="en-US" sz="21140" spc="676" dirty="0">
                <a:solidFill>
                  <a:srgbClr val="F5FFF5">
                    <a:alpha val="74902"/>
                  </a:srgbClr>
                </a:solidFill>
                <a:latin typeface="Arial" panose="020B0604020202020204" pitchFamily="34" charset="0"/>
                <a:cs typeface="Arial" panose="020B0604020202020204" pitchFamily="34" charset="0"/>
              </a:rPr>
              <a:t>7</a:t>
            </a:r>
            <a:endParaRPr lang="en-IN" altLang="en-US" sz="21140" spc="676" dirty="0">
              <a:solidFill>
                <a:srgbClr val="F5FFF5">
                  <a:alpha val="74902"/>
                </a:srgbClr>
              </a:solidFill>
              <a:latin typeface="Arial" panose="020B0604020202020204" pitchFamily="34" charset="0"/>
              <a:cs typeface="Arial" panose="020B0604020202020204" pitchFamily="34" charset="0"/>
            </a:endParaRPr>
          </a:p>
        </p:txBody>
      </p:sp>
      <p:sp>
        <p:nvSpPr>
          <p:cNvPr id="43" name="TextBox 43"/>
          <p:cNvSpPr txBox="1"/>
          <p:nvPr/>
        </p:nvSpPr>
        <p:spPr>
          <a:xfrm>
            <a:off x="784540" y="1527002"/>
            <a:ext cx="7907020" cy="1065997"/>
          </a:xfrm>
          <a:prstGeom prst="rect">
            <a:avLst/>
          </a:prstGeom>
        </p:spPr>
        <p:txBody>
          <a:bodyPr wrap="square" lIns="0" tIns="0" rIns="0" bIns="0" rtlCol="0" anchor="t">
            <a:spAutoFit/>
          </a:bodyPr>
          <a:lstStyle/>
          <a:p>
            <a:pPr marL="0" lvl="0" indent="0" algn="l">
              <a:lnSpc>
                <a:spcPts val="9145"/>
              </a:lnSpc>
              <a:spcBef>
                <a:spcPct val="0"/>
              </a:spcBef>
            </a:pPr>
            <a:r>
              <a:rPr lang="en-IN" altLang="en-US" sz="6535" spc="209" dirty="0">
                <a:solidFill>
                  <a:srgbClr val="F5FFF5"/>
                </a:solidFill>
                <a:latin typeface="Arial" panose="020B0604020202020204" pitchFamily="34" charset="0"/>
                <a:cs typeface="Arial" panose="020B0604020202020204" pitchFamily="34" charset="0"/>
              </a:rPr>
              <a:t>ADMIN-Module</a:t>
            </a:r>
            <a:endParaRPr lang="en-IN" altLang="en-US" sz="6535" spc="209" dirty="0">
              <a:solidFill>
                <a:srgbClr val="F5FFF5"/>
              </a:solidFill>
              <a:latin typeface="Arial" panose="020B0604020202020204" pitchFamily="34" charset="0"/>
              <a:cs typeface="Arial" panose="020B0604020202020204" pitchFamily="34" charset="0"/>
            </a:endParaRPr>
          </a:p>
        </p:txBody>
      </p:sp>
      <p:grpSp>
        <p:nvGrpSpPr>
          <p:cNvPr id="46" name="Group 26"/>
          <p:cNvGrpSpPr/>
          <p:nvPr/>
        </p:nvGrpSpPr>
        <p:grpSpPr>
          <a:xfrm>
            <a:off x="2447256" y="3365875"/>
            <a:ext cx="2279137" cy="427655"/>
            <a:chOff x="0" y="0"/>
            <a:chExt cx="826275" cy="155041"/>
          </a:xfrm>
        </p:grpSpPr>
        <p:sp>
          <p:nvSpPr>
            <p:cNvPr id="47" name="Freeform 27"/>
            <p:cNvSpPr/>
            <p:nvPr/>
          </p:nvSpPr>
          <p:spPr>
            <a:xfrm>
              <a:off x="0" y="0"/>
              <a:ext cx="826276" cy="155041"/>
            </a:xfrm>
            <a:custGeom>
              <a:avLst/>
              <a:gdLst/>
              <a:ahLst/>
              <a:cxnLst/>
              <a:rect l="l" t="t" r="r" b="b"/>
              <a:pathLst>
                <a:path w="826276" h="155041">
                  <a:moveTo>
                    <a:pt x="50953" y="0"/>
                  </a:moveTo>
                  <a:lnTo>
                    <a:pt x="775323" y="0"/>
                  </a:lnTo>
                  <a:cubicBezTo>
                    <a:pt x="803463" y="0"/>
                    <a:pt x="826276" y="22812"/>
                    <a:pt x="826276" y="50953"/>
                  </a:cubicBezTo>
                  <a:lnTo>
                    <a:pt x="826276" y="104088"/>
                  </a:lnTo>
                  <a:cubicBezTo>
                    <a:pt x="826276" y="117602"/>
                    <a:pt x="820907" y="130562"/>
                    <a:pt x="811352" y="140118"/>
                  </a:cubicBezTo>
                  <a:cubicBezTo>
                    <a:pt x="801796" y="149673"/>
                    <a:pt x="788836" y="155041"/>
                    <a:pt x="775323" y="155041"/>
                  </a:cubicBezTo>
                  <a:lnTo>
                    <a:pt x="50953" y="155041"/>
                  </a:lnTo>
                  <a:cubicBezTo>
                    <a:pt x="37439" y="155041"/>
                    <a:pt x="24479" y="149673"/>
                    <a:pt x="14924" y="140118"/>
                  </a:cubicBezTo>
                  <a:cubicBezTo>
                    <a:pt x="5368" y="130562"/>
                    <a:pt x="0" y="117602"/>
                    <a:pt x="0" y="104088"/>
                  </a:cubicBezTo>
                  <a:lnTo>
                    <a:pt x="0" y="50953"/>
                  </a:lnTo>
                  <a:cubicBezTo>
                    <a:pt x="0" y="37439"/>
                    <a:pt x="5368" y="24479"/>
                    <a:pt x="14924" y="14924"/>
                  </a:cubicBezTo>
                  <a:cubicBezTo>
                    <a:pt x="24479" y="5368"/>
                    <a:pt x="37439" y="0"/>
                    <a:pt x="50953" y="0"/>
                  </a:cubicBezTo>
                  <a:close/>
                </a:path>
              </a:pathLst>
            </a:custGeom>
            <a:solidFill>
              <a:srgbClr val="222920"/>
            </a:solidFill>
            <a:ln w="19050" cap="sq">
              <a:solidFill>
                <a:srgbClr val="FFFFFF"/>
              </a:solidFill>
              <a:prstDash val="solid"/>
              <a:miter/>
            </a:ln>
          </p:spPr>
        </p:sp>
        <p:sp>
          <p:nvSpPr>
            <p:cNvPr id="48" name="TextBox 28"/>
            <p:cNvSpPr txBox="1"/>
            <p:nvPr/>
          </p:nvSpPr>
          <p:spPr>
            <a:xfrm>
              <a:off x="0" y="-47625"/>
              <a:ext cx="826275" cy="202666"/>
            </a:xfrm>
            <a:prstGeom prst="rect">
              <a:avLst/>
            </a:prstGeom>
          </p:spPr>
          <p:txBody>
            <a:bodyPr lIns="0" tIns="0" rIns="0" bIns="0" rtlCol="0" anchor="ctr"/>
            <a:lstStyle/>
            <a:p>
              <a:pPr marL="0" lvl="0" indent="0" algn="ctr">
                <a:lnSpc>
                  <a:spcPts val="2435"/>
                </a:lnSpc>
                <a:spcBef>
                  <a:spcPct val="0"/>
                </a:spcBef>
              </a:pPr>
              <a:r>
                <a:rPr lang="en-IN" altLang="en-US" sz="1740" u="none" strike="noStrike" spc="12" dirty="0">
                  <a:solidFill>
                    <a:srgbClr val="F5FFF5"/>
                  </a:solidFill>
                  <a:latin typeface="Arial" panose="020B0604020202020204" pitchFamily="34" charset="0"/>
                  <a:cs typeface="Arial" panose="020B0604020202020204" pitchFamily="34" charset="0"/>
                </a:rPr>
                <a:t>ADMIN-LOGIN</a:t>
              </a:r>
              <a:endParaRPr lang="en-IN" altLang="en-US" sz="1740" u="none" strike="noStrike" spc="12" dirty="0">
                <a:solidFill>
                  <a:srgbClr val="F5FFF5"/>
                </a:solidFill>
                <a:latin typeface="Arial" panose="020B0604020202020204" pitchFamily="34" charset="0"/>
                <a:cs typeface="Arial" panose="020B0604020202020204" pitchFamily="34" charset="0"/>
              </a:endParaRPr>
            </a:p>
          </p:txBody>
        </p:sp>
      </p:grpSp>
      <p:sp>
        <p:nvSpPr>
          <p:cNvPr id="49" name="TextBox 39"/>
          <p:cNvSpPr txBox="1"/>
          <p:nvPr/>
        </p:nvSpPr>
        <p:spPr>
          <a:xfrm>
            <a:off x="1081405" y="4263678"/>
            <a:ext cx="5326291" cy="4209936"/>
          </a:xfrm>
          <a:prstGeom prst="rect">
            <a:avLst/>
          </a:prstGeom>
        </p:spPr>
        <p:txBody>
          <a:bodyPr lIns="0" tIns="0" rIns="0" bIns="0" rtlCol="0" anchor="t">
            <a:noAutofit/>
          </a:bodyPr>
          <a:lstStyle/>
          <a:p>
            <a:pPr marL="0" lvl="0" indent="0" algn="just">
              <a:lnSpc>
                <a:spcPts val="2320"/>
              </a:lnSpc>
              <a:spcBef>
                <a:spcPct val="0"/>
              </a:spcBef>
            </a:pPr>
            <a:r>
              <a:rPr lang="en-IN" altLang="en-US" sz="2400" u="none" strike="noStrike" spc="11" dirty="0">
                <a:solidFill>
                  <a:srgbClr val="F5FFF5"/>
                </a:solidFill>
                <a:latin typeface="Arial" panose="020B0604020202020204" pitchFamily="34" charset="0"/>
                <a:cs typeface="Arial" panose="020B0604020202020204" pitchFamily="34" charset="0"/>
              </a:rPr>
              <a:t>This page provides a secure login interface for administrators to access the admin panel. Administrators enter their username and password to authenticate their identity.</a:t>
            </a:r>
            <a:endParaRPr lang="en-IN" altLang="en-US" sz="2400" u="none" strike="noStrike" spc="11" dirty="0">
              <a:solidFill>
                <a:srgbClr val="F5FFF5"/>
              </a:solidFill>
              <a:latin typeface="Arial" panose="020B0604020202020204" pitchFamily="34" charset="0"/>
              <a:cs typeface="Arial" panose="020B0604020202020204" pitchFamily="34"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456" y="-1221538"/>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t="-9222" b="-9222"/>
            </a:stretch>
          </a:blipFill>
        </p:spPr>
      </p:sp>
      <p:grpSp>
        <p:nvGrpSpPr>
          <p:cNvPr id="8" name="Group 8"/>
          <p:cNvGrpSpPr/>
          <p:nvPr/>
        </p:nvGrpSpPr>
        <p:grpSpPr>
          <a:xfrm>
            <a:off x="784540" y="2811780"/>
            <a:ext cx="16784395" cy="6131982"/>
            <a:chOff x="0" y="0"/>
            <a:chExt cx="1503957" cy="1642184"/>
          </a:xfrm>
        </p:grpSpPr>
        <p:sp>
          <p:nvSpPr>
            <p:cNvPr id="9" name="Freeform 9"/>
            <p:cNvSpPr/>
            <p:nvPr/>
          </p:nvSpPr>
          <p:spPr>
            <a:xfrm>
              <a:off x="0" y="0"/>
              <a:ext cx="1503957" cy="1642184"/>
            </a:xfrm>
            <a:custGeom>
              <a:avLst/>
              <a:gdLst/>
              <a:ahLst/>
              <a:cxnLst/>
              <a:rect l="l" t="t" r="r" b="b"/>
              <a:pathLst>
                <a:path w="1503957" h="1642184">
                  <a:moveTo>
                    <a:pt x="80248" y="0"/>
                  </a:moveTo>
                  <a:lnTo>
                    <a:pt x="1423709" y="0"/>
                  </a:lnTo>
                  <a:cubicBezTo>
                    <a:pt x="1444992" y="0"/>
                    <a:pt x="1465404" y="8455"/>
                    <a:pt x="1480453" y="23504"/>
                  </a:cubicBezTo>
                  <a:cubicBezTo>
                    <a:pt x="1495503" y="38554"/>
                    <a:pt x="1503957" y="58965"/>
                    <a:pt x="1503957" y="80248"/>
                  </a:cubicBezTo>
                  <a:lnTo>
                    <a:pt x="1503957" y="1561936"/>
                  </a:lnTo>
                  <a:cubicBezTo>
                    <a:pt x="1503957" y="1583219"/>
                    <a:pt x="1495503" y="1603631"/>
                    <a:pt x="1480453" y="1618680"/>
                  </a:cubicBezTo>
                  <a:cubicBezTo>
                    <a:pt x="1465404" y="1633730"/>
                    <a:pt x="1444992" y="1642184"/>
                    <a:pt x="1423709" y="1642184"/>
                  </a:cubicBezTo>
                  <a:lnTo>
                    <a:pt x="80248" y="1642184"/>
                  </a:lnTo>
                  <a:cubicBezTo>
                    <a:pt x="58965" y="1642184"/>
                    <a:pt x="38554" y="1633730"/>
                    <a:pt x="23504" y="1618680"/>
                  </a:cubicBezTo>
                  <a:cubicBezTo>
                    <a:pt x="8455" y="1603631"/>
                    <a:pt x="0" y="1583219"/>
                    <a:pt x="0" y="1561936"/>
                  </a:cubicBezTo>
                  <a:lnTo>
                    <a:pt x="0" y="80248"/>
                  </a:lnTo>
                  <a:cubicBezTo>
                    <a:pt x="0" y="58965"/>
                    <a:pt x="8455" y="38554"/>
                    <a:pt x="23504" y="23504"/>
                  </a:cubicBezTo>
                  <a:cubicBezTo>
                    <a:pt x="38554" y="8455"/>
                    <a:pt x="58965" y="0"/>
                    <a:pt x="80248" y="0"/>
                  </a:cubicBezTo>
                  <a:close/>
                </a:path>
              </a:pathLst>
            </a:custGeom>
            <a:solidFill>
              <a:srgbClr val="222920"/>
            </a:solidFill>
            <a:ln w="19050" cap="rnd">
              <a:solidFill>
                <a:srgbClr val="FFFFFF"/>
              </a:solidFill>
              <a:prstDash val="solid"/>
              <a:round/>
            </a:ln>
          </p:spPr>
        </p:sp>
        <p:sp>
          <p:nvSpPr>
            <p:cNvPr id="10" name="TextBox 10"/>
            <p:cNvSpPr txBox="1"/>
            <p:nvPr/>
          </p:nvSpPr>
          <p:spPr>
            <a:xfrm>
              <a:off x="0" y="0"/>
              <a:ext cx="1503957" cy="1642184"/>
            </a:xfrm>
            <a:prstGeom prst="rect">
              <a:avLst/>
            </a:prstGeom>
          </p:spPr>
          <p:txBody>
            <a:bodyPr lIns="50800" tIns="50800" rIns="50800" bIns="50800" rtlCol="0" anchor="ctr"/>
            <a:lstStyle/>
            <a:p>
              <a:pPr marL="0" lvl="0" indent="0" algn="ctr">
                <a:lnSpc>
                  <a:spcPts val="2750"/>
                </a:lnSpc>
                <a:spcBef>
                  <a:spcPct val="0"/>
                </a:spcBef>
              </a:pPr>
              <a:endParaRPr>
                <a:latin typeface="Arial" panose="020B0604020202020204" pitchFamily="34" charset="0"/>
                <a:cs typeface="Arial" panose="020B0604020202020204" pitchFamily="34" charset="0"/>
              </a:endParaRPr>
            </a:p>
          </p:txBody>
        </p:sp>
      </p:grpSp>
      <p:grpSp>
        <p:nvGrpSpPr>
          <p:cNvPr id="11" name="Group 11"/>
          <p:cNvGrpSpPr/>
          <p:nvPr/>
        </p:nvGrpSpPr>
        <p:grpSpPr>
          <a:xfrm>
            <a:off x="6704561" y="2983260"/>
            <a:ext cx="10648351" cy="5776738"/>
            <a:chOff x="0" y="0"/>
            <a:chExt cx="6350000" cy="3810000"/>
          </a:xfrm>
        </p:grpSpPr>
        <p:sp>
          <p:nvSpPr>
            <p:cNvPr id="12" name="Freeform 12"/>
            <p:cNvSpPr/>
            <p:nvPr/>
          </p:nvSpPr>
          <p:spPr>
            <a:xfrm>
              <a:off x="0" y="0"/>
              <a:ext cx="6350000" cy="3810000"/>
            </a:xfrm>
            <a:custGeom>
              <a:avLst/>
              <a:gdLst/>
              <a:ahLst/>
              <a:cxnLst/>
              <a:rect l="l" t="t" r="r" b="b"/>
              <a:pathLst>
                <a:path w="6350000" h="3810000">
                  <a:moveTo>
                    <a:pt x="0" y="3175000"/>
                  </a:moveTo>
                  <a:lnTo>
                    <a:pt x="0" y="635000"/>
                  </a:lnTo>
                  <a:cubicBezTo>
                    <a:pt x="0" y="284480"/>
                    <a:pt x="284480" y="0"/>
                    <a:pt x="635000" y="0"/>
                  </a:cubicBezTo>
                  <a:lnTo>
                    <a:pt x="5715000" y="0"/>
                  </a:lnTo>
                  <a:cubicBezTo>
                    <a:pt x="6065520" y="0"/>
                    <a:pt x="6350000" y="284480"/>
                    <a:pt x="6350000" y="635000"/>
                  </a:cubicBezTo>
                  <a:lnTo>
                    <a:pt x="6350000" y="3175000"/>
                  </a:lnTo>
                  <a:cubicBezTo>
                    <a:pt x="6350000" y="3525520"/>
                    <a:pt x="6065520" y="3810000"/>
                    <a:pt x="5715000" y="3810000"/>
                  </a:cubicBezTo>
                  <a:lnTo>
                    <a:pt x="635000" y="3810000"/>
                  </a:lnTo>
                  <a:cubicBezTo>
                    <a:pt x="284480" y="3810000"/>
                    <a:pt x="0" y="3525520"/>
                    <a:pt x="0" y="3175000"/>
                  </a:cubicBezTo>
                  <a:close/>
                </a:path>
              </a:pathLst>
            </a:custGeom>
            <a:blipFill rotWithShape="1">
              <a:blip r:embed="rId2"/>
              <a:stretch>
                <a:fillRect/>
              </a:stretch>
            </a:blipFill>
          </p:spPr>
          <p:txBody>
            <a:bodyPr/>
            <a:lstStyle/>
            <a:p>
              <a:endParaRPr lang="en-IN" dirty="0">
                <a:latin typeface="Arial" panose="020B0604020202020204" pitchFamily="34" charset="0"/>
                <a:cs typeface="Arial" panose="020B0604020202020204" pitchFamily="34" charset="0"/>
              </a:endParaRPr>
            </a:p>
          </p:txBody>
        </p:sp>
      </p:grpSp>
      <p:grpSp>
        <p:nvGrpSpPr>
          <p:cNvPr id="35" name="Group 35"/>
          <p:cNvGrpSpPr/>
          <p:nvPr/>
        </p:nvGrpSpPr>
        <p:grpSpPr>
          <a:xfrm>
            <a:off x="-669797" y="9056330"/>
            <a:ext cx="19283275" cy="2564561"/>
            <a:chOff x="0" y="0"/>
            <a:chExt cx="5078723" cy="675440"/>
          </a:xfrm>
        </p:grpSpPr>
        <p:sp>
          <p:nvSpPr>
            <p:cNvPr id="36" name="Freeform 36"/>
            <p:cNvSpPr/>
            <p:nvPr/>
          </p:nvSpPr>
          <p:spPr>
            <a:xfrm>
              <a:off x="0" y="0"/>
              <a:ext cx="5078723" cy="675440"/>
            </a:xfrm>
            <a:custGeom>
              <a:avLst/>
              <a:gdLst/>
              <a:ahLst/>
              <a:cxnLst/>
              <a:rect l="l" t="t" r="r" b="b"/>
              <a:pathLst>
                <a:path w="5078723" h="675440">
                  <a:moveTo>
                    <a:pt x="0" y="0"/>
                  </a:moveTo>
                  <a:lnTo>
                    <a:pt x="5078723" y="0"/>
                  </a:lnTo>
                  <a:lnTo>
                    <a:pt x="5078723" y="675440"/>
                  </a:lnTo>
                  <a:lnTo>
                    <a:pt x="0" y="675440"/>
                  </a:lnTo>
                  <a:close/>
                </a:path>
              </a:pathLst>
            </a:custGeom>
            <a:solidFill>
              <a:srgbClr val="222920"/>
            </a:solidFill>
          </p:spPr>
        </p:sp>
        <p:sp>
          <p:nvSpPr>
            <p:cNvPr id="37" name="TextBox 37"/>
            <p:cNvSpPr txBox="1"/>
            <p:nvPr/>
          </p:nvSpPr>
          <p:spPr>
            <a:xfrm>
              <a:off x="0" y="-123825"/>
              <a:ext cx="5078723" cy="799265"/>
            </a:xfrm>
            <a:prstGeom prst="rect">
              <a:avLst/>
            </a:prstGeom>
          </p:spPr>
          <p:txBody>
            <a:bodyPr lIns="50800" tIns="50800" rIns="50800" bIns="50800" rtlCol="0" anchor="ctr"/>
            <a:lstStyle/>
            <a:p>
              <a:pPr marL="0" lvl="0" indent="0" algn="l">
                <a:lnSpc>
                  <a:spcPts val="9590"/>
                </a:lnSpc>
                <a:spcBef>
                  <a:spcPct val="0"/>
                </a:spcBef>
              </a:pPr>
              <a:endParaRPr>
                <a:latin typeface="Arial" panose="020B0604020202020204" pitchFamily="34" charset="0"/>
                <a:cs typeface="Arial" panose="020B0604020202020204" pitchFamily="34" charset="0"/>
              </a:endParaRPr>
            </a:p>
          </p:txBody>
        </p:sp>
      </p:grpSp>
      <p:grpSp>
        <p:nvGrpSpPr>
          <p:cNvPr id="46" name="Group 26"/>
          <p:cNvGrpSpPr/>
          <p:nvPr/>
        </p:nvGrpSpPr>
        <p:grpSpPr>
          <a:xfrm>
            <a:off x="2447256" y="3365875"/>
            <a:ext cx="2279137" cy="427655"/>
            <a:chOff x="0" y="0"/>
            <a:chExt cx="826275" cy="155041"/>
          </a:xfrm>
        </p:grpSpPr>
        <p:sp>
          <p:nvSpPr>
            <p:cNvPr id="47" name="Freeform 27"/>
            <p:cNvSpPr/>
            <p:nvPr/>
          </p:nvSpPr>
          <p:spPr>
            <a:xfrm>
              <a:off x="0" y="0"/>
              <a:ext cx="826276" cy="155041"/>
            </a:xfrm>
            <a:custGeom>
              <a:avLst/>
              <a:gdLst/>
              <a:ahLst/>
              <a:cxnLst/>
              <a:rect l="l" t="t" r="r" b="b"/>
              <a:pathLst>
                <a:path w="826276" h="155041">
                  <a:moveTo>
                    <a:pt x="50953" y="0"/>
                  </a:moveTo>
                  <a:lnTo>
                    <a:pt x="775323" y="0"/>
                  </a:lnTo>
                  <a:cubicBezTo>
                    <a:pt x="803463" y="0"/>
                    <a:pt x="826276" y="22812"/>
                    <a:pt x="826276" y="50953"/>
                  </a:cubicBezTo>
                  <a:lnTo>
                    <a:pt x="826276" y="104088"/>
                  </a:lnTo>
                  <a:cubicBezTo>
                    <a:pt x="826276" y="117602"/>
                    <a:pt x="820907" y="130562"/>
                    <a:pt x="811352" y="140118"/>
                  </a:cubicBezTo>
                  <a:cubicBezTo>
                    <a:pt x="801796" y="149673"/>
                    <a:pt x="788836" y="155041"/>
                    <a:pt x="775323" y="155041"/>
                  </a:cubicBezTo>
                  <a:lnTo>
                    <a:pt x="50953" y="155041"/>
                  </a:lnTo>
                  <a:cubicBezTo>
                    <a:pt x="37439" y="155041"/>
                    <a:pt x="24479" y="149673"/>
                    <a:pt x="14924" y="140118"/>
                  </a:cubicBezTo>
                  <a:cubicBezTo>
                    <a:pt x="5368" y="130562"/>
                    <a:pt x="0" y="117602"/>
                    <a:pt x="0" y="104088"/>
                  </a:cubicBezTo>
                  <a:lnTo>
                    <a:pt x="0" y="50953"/>
                  </a:lnTo>
                  <a:cubicBezTo>
                    <a:pt x="0" y="37439"/>
                    <a:pt x="5368" y="24479"/>
                    <a:pt x="14924" y="14924"/>
                  </a:cubicBezTo>
                  <a:cubicBezTo>
                    <a:pt x="24479" y="5368"/>
                    <a:pt x="37439" y="0"/>
                    <a:pt x="50953" y="0"/>
                  </a:cubicBezTo>
                  <a:close/>
                </a:path>
              </a:pathLst>
            </a:custGeom>
            <a:solidFill>
              <a:srgbClr val="222920"/>
            </a:solidFill>
            <a:ln w="19050" cap="sq">
              <a:solidFill>
                <a:srgbClr val="FFFFFF"/>
              </a:solidFill>
              <a:prstDash val="solid"/>
              <a:miter/>
            </a:ln>
          </p:spPr>
        </p:sp>
        <p:sp>
          <p:nvSpPr>
            <p:cNvPr id="48" name="TextBox 28"/>
            <p:cNvSpPr txBox="1"/>
            <p:nvPr/>
          </p:nvSpPr>
          <p:spPr>
            <a:xfrm>
              <a:off x="0" y="-47625"/>
              <a:ext cx="826275" cy="202666"/>
            </a:xfrm>
            <a:prstGeom prst="rect">
              <a:avLst/>
            </a:prstGeom>
          </p:spPr>
          <p:txBody>
            <a:bodyPr lIns="0" tIns="0" rIns="0" bIns="0" rtlCol="0" anchor="ctr"/>
            <a:lstStyle/>
            <a:p>
              <a:pPr marL="0" lvl="0" indent="0" algn="ctr">
                <a:lnSpc>
                  <a:spcPts val="2435"/>
                </a:lnSpc>
                <a:spcBef>
                  <a:spcPct val="0"/>
                </a:spcBef>
              </a:pPr>
              <a:r>
                <a:rPr lang="en-IN" altLang="en-US" sz="1740" u="none" strike="noStrike" spc="12" dirty="0">
                  <a:solidFill>
                    <a:srgbClr val="F5FFF5"/>
                  </a:solidFill>
                  <a:latin typeface="Arial" panose="020B0604020202020204" pitchFamily="34" charset="0"/>
                  <a:cs typeface="Arial" panose="020B0604020202020204" pitchFamily="34" charset="0"/>
                </a:rPr>
                <a:t>FORGET-PASS</a:t>
              </a:r>
              <a:endParaRPr lang="en-IN" altLang="en-US" sz="1740" u="none" strike="noStrike" spc="12" dirty="0">
                <a:solidFill>
                  <a:srgbClr val="F5FFF5"/>
                </a:solidFill>
                <a:latin typeface="Arial" panose="020B0604020202020204" pitchFamily="34" charset="0"/>
                <a:cs typeface="Arial" panose="020B0604020202020204" pitchFamily="34" charset="0"/>
              </a:endParaRPr>
            </a:p>
          </p:txBody>
        </p:sp>
      </p:grpSp>
      <p:sp>
        <p:nvSpPr>
          <p:cNvPr id="49" name="TextBox 39"/>
          <p:cNvSpPr txBox="1"/>
          <p:nvPr/>
        </p:nvSpPr>
        <p:spPr>
          <a:xfrm>
            <a:off x="1081405" y="4263678"/>
            <a:ext cx="5326291" cy="4209936"/>
          </a:xfrm>
          <a:prstGeom prst="rect">
            <a:avLst/>
          </a:prstGeom>
        </p:spPr>
        <p:txBody>
          <a:bodyPr lIns="0" tIns="0" rIns="0" bIns="0" rtlCol="0" anchor="t">
            <a:noAutofit/>
          </a:bodyPr>
          <a:lstStyle/>
          <a:p>
            <a:pPr marL="0" lvl="0" indent="0" algn="just">
              <a:lnSpc>
                <a:spcPts val="2320"/>
              </a:lnSpc>
              <a:spcBef>
                <a:spcPct val="0"/>
              </a:spcBef>
            </a:pPr>
            <a:r>
              <a:rPr lang="en-US" sz="2400" spc="11" dirty="0">
                <a:solidFill>
                  <a:srgbClr val="F5FFF5"/>
                </a:solidFill>
                <a:latin typeface="Arial" panose="020B0604020202020204" pitchFamily="34" charset="0"/>
                <a:cs typeface="Arial" panose="020B0604020202020204" pitchFamily="34" charset="0"/>
                <a:sym typeface="+mn-ea"/>
              </a:rPr>
              <a:t>In case an administrator forgets their password, this page allows them to reset it. Administrators typically need to provide their username or email address associated with their account. </a:t>
            </a:r>
            <a:endParaRPr lang="en-IN" altLang="en-US" sz="2400" u="none" strike="noStrike" spc="11" dirty="0">
              <a:solidFill>
                <a:srgbClr val="F5FFF5"/>
              </a:solidFill>
              <a:latin typeface="Arial" panose="020B0604020202020204" pitchFamily="34" charset="0"/>
              <a:cs typeface="Arial" panose="020B0604020202020204" pitchFamily="34"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456" y="-1221538"/>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t="-9222" b="-9222"/>
            </a:stretch>
          </a:blipFill>
        </p:spPr>
      </p:sp>
      <p:grpSp>
        <p:nvGrpSpPr>
          <p:cNvPr id="8" name="Group 8"/>
          <p:cNvGrpSpPr/>
          <p:nvPr/>
        </p:nvGrpSpPr>
        <p:grpSpPr>
          <a:xfrm>
            <a:off x="784540" y="2811780"/>
            <a:ext cx="16784395" cy="6131982"/>
            <a:chOff x="0" y="0"/>
            <a:chExt cx="1503957" cy="1642184"/>
          </a:xfrm>
        </p:grpSpPr>
        <p:sp>
          <p:nvSpPr>
            <p:cNvPr id="9" name="Freeform 9"/>
            <p:cNvSpPr/>
            <p:nvPr/>
          </p:nvSpPr>
          <p:spPr>
            <a:xfrm>
              <a:off x="0" y="0"/>
              <a:ext cx="1503957" cy="1642184"/>
            </a:xfrm>
            <a:custGeom>
              <a:avLst/>
              <a:gdLst/>
              <a:ahLst/>
              <a:cxnLst/>
              <a:rect l="l" t="t" r="r" b="b"/>
              <a:pathLst>
                <a:path w="1503957" h="1642184">
                  <a:moveTo>
                    <a:pt x="80248" y="0"/>
                  </a:moveTo>
                  <a:lnTo>
                    <a:pt x="1423709" y="0"/>
                  </a:lnTo>
                  <a:cubicBezTo>
                    <a:pt x="1444992" y="0"/>
                    <a:pt x="1465404" y="8455"/>
                    <a:pt x="1480453" y="23504"/>
                  </a:cubicBezTo>
                  <a:cubicBezTo>
                    <a:pt x="1495503" y="38554"/>
                    <a:pt x="1503957" y="58965"/>
                    <a:pt x="1503957" y="80248"/>
                  </a:cubicBezTo>
                  <a:lnTo>
                    <a:pt x="1503957" y="1561936"/>
                  </a:lnTo>
                  <a:cubicBezTo>
                    <a:pt x="1503957" y="1583219"/>
                    <a:pt x="1495503" y="1603631"/>
                    <a:pt x="1480453" y="1618680"/>
                  </a:cubicBezTo>
                  <a:cubicBezTo>
                    <a:pt x="1465404" y="1633730"/>
                    <a:pt x="1444992" y="1642184"/>
                    <a:pt x="1423709" y="1642184"/>
                  </a:cubicBezTo>
                  <a:lnTo>
                    <a:pt x="80248" y="1642184"/>
                  </a:lnTo>
                  <a:cubicBezTo>
                    <a:pt x="58965" y="1642184"/>
                    <a:pt x="38554" y="1633730"/>
                    <a:pt x="23504" y="1618680"/>
                  </a:cubicBezTo>
                  <a:cubicBezTo>
                    <a:pt x="8455" y="1603631"/>
                    <a:pt x="0" y="1583219"/>
                    <a:pt x="0" y="1561936"/>
                  </a:cubicBezTo>
                  <a:lnTo>
                    <a:pt x="0" y="80248"/>
                  </a:lnTo>
                  <a:cubicBezTo>
                    <a:pt x="0" y="58965"/>
                    <a:pt x="8455" y="38554"/>
                    <a:pt x="23504" y="23504"/>
                  </a:cubicBezTo>
                  <a:cubicBezTo>
                    <a:pt x="38554" y="8455"/>
                    <a:pt x="58965" y="0"/>
                    <a:pt x="80248" y="0"/>
                  </a:cubicBezTo>
                  <a:close/>
                </a:path>
              </a:pathLst>
            </a:custGeom>
            <a:solidFill>
              <a:srgbClr val="222920"/>
            </a:solidFill>
            <a:ln w="19050" cap="rnd">
              <a:solidFill>
                <a:srgbClr val="FFFFFF"/>
              </a:solidFill>
              <a:prstDash val="solid"/>
              <a:round/>
            </a:ln>
          </p:spPr>
        </p:sp>
        <p:sp>
          <p:nvSpPr>
            <p:cNvPr id="10" name="TextBox 10"/>
            <p:cNvSpPr txBox="1"/>
            <p:nvPr/>
          </p:nvSpPr>
          <p:spPr>
            <a:xfrm>
              <a:off x="0" y="0"/>
              <a:ext cx="1503957" cy="1642184"/>
            </a:xfrm>
            <a:prstGeom prst="rect">
              <a:avLst/>
            </a:prstGeom>
          </p:spPr>
          <p:txBody>
            <a:bodyPr lIns="50800" tIns="50800" rIns="50800" bIns="50800" rtlCol="0" anchor="ctr"/>
            <a:lstStyle/>
            <a:p>
              <a:pPr marL="0" lvl="0" indent="0" algn="ctr">
                <a:lnSpc>
                  <a:spcPts val="2750"/>
                </a:lnSpc>
                <a:spcBef>
                  <a:spcPct val="0"/>
                </a:spcBef>
              </a:pPr>
              <a:endParaRPr>
                <a:latin typeface="Arial" panose="020B0604020202020204" pitchFamily="34" charset="0"/>
                <a:cs typeface="Arial" panose="020B0604020202020204" pitchFamily="34" charset="0"/>
              </a:endParaRPr>
            </a:p>
          </p:txBody>
        </p:sp>
      </p:grpSp>
      <p:grpSp>
        <p:nvGrpSpPr>
          <p:cNvPr id="11" name="Group 11"/>
          <p:cNvGrpSpPr/>
          <p:nvPr/>
        </p:nvGrpSpPr>
        <p:grpSpPr>
          <a:xfrm>
            <a:off x="6704561" y="2983260"/>
            <a:ext cx="10648351" cy="5776738"/>
            <a:chOff x="0" y="0"/>
            <a:chExt cx="6350000" cy="3810000"/>
          </a:xfrm>
        </p:grpSpPr>
        <p:sp>
          <p:nvSpPr>
            <p:cNvPr id="12" name="Freeform 12"/>
            <p:cNvSpPr/>
            <p:nvPr/>
          </p:nvSpPr>
          <p:spPr>
            <a:xfrm>
              <a:off x="0" y="0"/>
              <a:ext cx="6350000" cy="3810000"/>
            </a:xfrm>
            <a:custGeom>
              <a:avLst/>
              <a:gdLst/>
              <a:ahLst/>
              <a:cxnLst/>
              <a:rect l="l" t="t" r="r" b="b"/>
              <a:pathLst>
                <a:path w="6350000" h="3810000">
                  <a:moveTo>
                    <a:pt x="0" y="3175000"/>
                  </a:moveTo>
                  <a:lnTo>
                    <a:pt x="0" y="635000"/>
                  </a:lnTo>
                  <a:cubicBezTo>
                    <a:pt x="0" y="284480"/>
                    <a:pt x="284480" y="0"/>
                    <a:pt x="635000" y="0"/>
                  </a:cubicBezTo>
                  <a:lnTo>
                    <a:pt x="5715000" y="0"/>
                  </a:lnTo>
                  <a:cubicBezTo>
                    <a:pt x="6065520" y="0"/>
                    <a:pt x="6350000" y="284480"/>
                    <a:pt x="6350000" y="635000"/>
                  </a:cubicBezTo>
                  <a:lnTo>
                    <a:pt x="6350000" y="3175000"/>
                  </a:lnTo>
                  <a:cubicBezTo>
                    <a:pt x="6350000" y="3525520"/>
                    <a:pt x="6065520" y="3810000"/>
                    <a:pt x="5715000" y="3810000"/>
                  </a:cubicBezTo>
                  <a:lnTo>
                    <a:pt x="635000" y="3810000"/>
                  </a:lnTo>
                  <a:cubicBezTo>
                    <a:pt x="284480" y="3810000"/>
                    <a:pt x="0" y="3525520"/>
                    <a:pt x="0" y="3175000"/>
                  </a:cubicBezTo>
                  <a:close/>
                </a:path>
              </a:pathLst>
            </a:custGeom>
            <a:blipFill rotWithShape="1">
              <a:blip r:embed="rId2"/>
              <a:stretch>
                <a:fillRect/>
              </a:stretch>
            </a:blipFill>
          </p:spPr>
          <p:txBody>
            <a:bodyPr/>
            <a:lstStyle/>
            <a:p>
              <a:endParaRPr lang="en-IN" dirty="0">
                <a:latin typeface="Arial" panose="020B0604020202020204" pitchFamily="34" charset="0"/>
                <a:cs typeface="Arial" panose="020B0604020202020204" pitchFamily="34" charset="0"/>
              </a:endParaRPr>
            </a:p>
          </p:txBody>
        </p:sp>
      </p:grpSp>
      <p:grpSp>
        <p:nvGrpSpPr>
          <p:cNvPr id="35" name="Group 35"/>
          <p:cNvGrpSpPr/>
          <p:nvPr/>
        </p:nvGrpSpPr>
        <p:grpSpPr>
          <a:xfrm>
            <a:off x="-669797" y="9056330"/>
            <a:ext cx="19283275" cy="2564561"/>
            <a:chOff x="0" y="0"/>
            <a:chExt cx="5078723" cy="675440"/>
          </a:xfrm>
        </p:grpSpPr>
        <p:sp>
          <p:nvSpPr>
            <p:cNvPr id="36" name="Freeform 36"/>
            <p:cNvSpPr/>
            <p:nvPr/>
          </p:nvSpPr>
          <p:spPr>
            <a:xfrm>
              <a:off x="0" y="0"/>
              <a:ext cx="5078723" cy="675440"/>
            </a:xfrm>
            <a:custGeom>
              <a:avLst/>
              <a:gdLst/>
              <a:ahLst/>
              <a:cxnLst/>
              <a:rect l="l" t="t" r="r" b="b"/>
              <a:pathLst>
                <a:path w="5078723" h="675440">
                  <a:moveTo>
                    <a:pt x="0" y="0"/>
                  </a:moveTo>
                  <a:lnTo>
                    <a:pt x="5078723" y="0"/>
                  </a:lnTo>
                  <a:lnTo>
                    <a:pt x="5078723" y="675440"/>
                  </a:lnTo>
                  <a:lnTo>
                    <a:pt x="0" y="675440"/>
                  </a:lnTo>
                  <a:close/>
                </a:path>
              </a:pathLst>
            </a:custGeom>
            <a:solidFill>
              <a:srgbClr val="222920"/>
            </a:solidFill>
          </p:spPr>
        </p:sp>
        <p:sp>
          <p:nvSpPr>
            <p:cNvPr id="37" name="TextBox 37"/>
            <p:cNvSpPr txBox="1"/>
            <p:nvPr/>
          </p:nvSpPr>
          <p:spPr>
            <a:xfrm>
              <a:off x="0" y="-123825"/>
              <a:ext cx="5078723" cy="799265"/>
            </a:xfrm>
            <a:prstGeom prst="rect">
              <a:avLst/>
            </a:prstGeom>
          </p:spPr>
          <p:txBody>
            <a:bodyPr lIns="50800" tIns="50800" rIns="50800" bIns="50800" rtlCol="0" anchor="ctr"/>
            <a:lstStyle/>
            <a:p>
              <a:pPr marL="0" lvl="0" indent="0" algn="l">
                <a:lnSpc>
                  <a:spcPts val="9590"/>
                </a:lnSpc>
                <a:spcBef>
                  <a:spcPct val="0"/>
                </a:spcBef>
              </a:pPr>
              <a:endParaRPr>
                <a:latin typeface="Arial" panose="020B0604020202020204" pitchFamily="34" charset="0"/>
                <a:cs typeface="Arial" panose="020B0604020202020204" pitchFamily="34" charset="0"/>
              </a:endParaRPr>
            </a:p>
          </p:txBody>
        </p:sp>
      </p:grpSp>
      <p:grpSp>
        <p:nvGrpSpPr>
          <p:cNvPr id="46" name="Group 26"/>
          <p:cNvGrpSpPr/>
          <p:nvPr/>
        </p:nvGrpSpPr>
        <p:grpSpPr>
          <a:xfrm>
            <a:off x="2447256" y="3365875"/>
            <a:ext cx="2279137" cy="427655"/>
            <a:chOff x="0" y="0"/>
            <a:chExt cx="826275" cy="155041"/>
          </a:xfrm>
        </p:grpSpPr>
        <p:sp>
          <p:nvSpPr>
            <p:cNvPr id="47" name="Freeform 27"/>
            <p:cNvSpPr/>
            <p:nvPr/>
          </p:nvSpPr>
          <p:spPr>
            <a:xfrm>
              <a:off x="0" y="0"/>
              <a:ext cx="826276" cy="155041"/>
            </a:xfrm>
            <a:custGeom>
              <a:avLst/>
              <a:gdLst/>
              <a:ahLst/>
              <a:cxnLst/>
              <a:rect l="l" t="t" r="r" b="b"/>
              <a:pathLst>
                <a:path w="826276" h="155041">
                  <a:moveTo>
                    <a:pt x="50953" y="0"/>
                  </a:moveTo>
                  <a:lnTo>
                    <a:pt x="775323" y="0"/>
                  </a:lnTo>
                  <a:cubicBezTo>
                    <a:pt x="803463" y="0"/>
                    <a:pt x="826276" y="22812"/>
                    <a:pt x="826276" y="50953"/>
                  </a:cubicBezTo>
                  <a:lnTo>
                    <a:pt x="826276" y="104088"/>
                  </a:lnTo>
                  <a:cubicBezTo>
                    <a:pt x="826276" y="117602"/>
                    <a:pt x="820907" y="130562"/>
                    <a:pt x="811352" y="140118"/>
                  </a:cubicBezTo>
                  <a:cubicBezTo>
                    <a:pt x="801796" y="149673"/>
                    <a:pt x="788836" y="155041"/>
                    <a:pt x="775323" y="155041"/>
                  </a:cubicBezTo>
                  <a:lnTo>
                    <a:pt x="50953" y="155041"/>
                  </a:lnTo>
                  <a:cubicBezTo>
                    <a:pt x="37439" y="155041"/>
                    <a:pt x="24479" y="149673"/>
                    <a:pt x="14924" y="140118"/>
                  </a:cubicBezTo>
                  <a:cubicBezTo>
                    <a:pt x="5368" y="130562"/>
                    <a:pt x="0" y="117602"/>
                    <a:pt x="0" y="104088"/>
                  </a:cubicBezTo>
                  <a:lnTo>
                    <a:pt x="0" y="50953"/>
                  </a:lnTo>
                  <a:cubicBezTo>
                    <a:pt x="0" y="37439"/>
                    <a:pt x="5368" y="24479"/>
                    <a:pt x="14924" y="14924"/>
                  </a:cubicBezTo>
                  <a:cubicBezTo>
                    <a:pt x="24479" y="5368"/>
                    <a:pt x="37439" y="0"/>
                    <a:pt x="50953" y="0"/>
                  </a:cubicBezTo>
                  <a:close/>
                </a:path>
              </a:pathLst>
            </a:custGeom>
            <a:solidFill>
              <a:srgbClr val="222920"/>
            </a:solidFill>
            <a:ln w="19050" cap="sq">
              <a:solidFill>
                <a:srgbClr val="FFFFFF"/>
              </a:solidFill>
              <a:prstDash val="solid"/>
              <a:miter/>
            </a:ln>
          </p:spPr>
        </p:sp>
        <p:sp>
          <p:nvSpPr>
            <p:cNvPr id="48" name="TextBox 28"/>
            <p:cNvSpPr txBox="1"/>
            <p:nvPr/>
          </p:nvSpPr>
          <p:spPr>
            <a:xfrm>
              <a:off x="0" y="-47625"/>
              <a:ext cx="826275" cy="202666"/>
            </a:xfrm>
            <a:prstGeom prst="rect">
              <a:avLst/>
            </a:prstGeom>
          </p:spPr>
          <p:txBody>
            <a:bodyPr lIns="0" tIns="0" rIns="0" bIns="0" rtlCol="0" anchor="ctr"/>
            <a:lstStyle/>
            <a:p>
              <a:pPr marL="0" lvl="0" indent="0" algn="ctr">
                <a:lnSpc>
                  <a:spcPts val="2435"/>
                </a:lnSpc>
                <a:spcBef>
                  <a:spcPct val="0"/>
                </a:spcBef>
              </a:pPr>
              <a:r>
                <a:rPr lang="en-IN" altLang="en-US" sz="1740" u="none" strike="noStrike" spc="12" dirty="0">
                  <a:solidFill>
                    <a:srgbClr val="F5FFF5"/>
                  </a:solidFill>
                  <a:latin typeface="Arial" panose="020B0604020202020204" pitchFamily="34" charset="0"/>
                  <a:cs typeface="Arial" panose="020B0604020202020204" pitchFamily="34" charset="0"/>
                </a:rPr>
                <a:t>ADMIN-DASH</a:t>
              </a:r>
              <a:endParaRPr lang="en-IN" altLang="en-US" sz="1740" u="none" strike="noStrike" spc="12" dirty="0">
                <a:solidFill>
                  <a:srgbClr val="F5FFF5"/>
                </a:solidFill>
                <a:latin typeface="Arial" panose="020B0604020202020204" pitchFamily="34" charset="0"/>
                <a:cs typeface="Arial" panose="020B0604020202020204" pitchFamily="34" charset="0"/>
              </a:endParaRPr>
            </a:p>
          </p:txBody>
        </p:sp>
      </p:grpSp>
      <p:sp>
        <p:nvSpPr>
          <p:cNvPr id="49" name="TextBox 39"/>
          <p:cNvSpPr txBox="1"/>
          <p:nvPr/>
        </p:nvSpPr>
        <p:spPr>
          <a:xfrm>
            <a:off x="1081405" y="4263678"/>
            <a:ext cx="5326291" cy="4209936"/>
          </a:xfrm>
          <a:prstGeom prst="rect">
            <a:avLst/>
          </a:prstGeom>
        </p:spPr>
        <p:txBody>
          <a:bodyPr lIns="0" tIns="0" rIns="0" bIns="0" rtlCol="0" anchor="t">
            <a:noAutofit/>
          </a:bodyPr>
          <a:lstStyle/>
          <a:p>
            <a:pPr marL="0" lvl="0" indent="0" algn="just">
              <a:lnSpc>
                <a:spcPts val="2320"/>
              </a:lnSpc>
              <a:spcBef>
                <a:spcPct val="0"/>
              </a:spcBef>
            </a:pPr>
            <a:r>
              <a:rPr lang="en-US" sz="2400" spc="11" dirty="0">
                <a:solidFill>
                  <a:srgbClr val="F5FFF5"/>
                </a:solidFill>
                <a:latin typeface="Arial" panose="020B0604020202020204" pitchFamily="34" charset="0"/>
                <a:cs typeface="Arial" panose="020B0604020202020204" pitchFamily="34" charset="0"/>
                <a:sym typeface="+mn-ea"/>
              </a:rPr>
              <a:t>The central hub of the admin panel, providing an overview of key metrics and activities such as total reservations, revenue generated, and recent activity logs.</a:t>
            </a:r>
            <a:endParaRPr lang="en-IN" altLang="en-US" sz="2400" u="none" strike="noStrike" spc="11" dirty="0">
              <a:solidFill>
                <a:srgbClr val="F5FFF5"/>
              </a:solidFill>
              <a:latin typeface="Arial" panose="020B0604020202020204" pitchFamily="34" charset="0"/>
              <a:cs typeface="Arial" panose="020B0604020202020204" pitchFamily="34"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36534D"/>
        </a:solidFill>
        <a:effectLst/>
      </p:bgPr>
    </p:bg>
    <p:spTree>
      <p:nvGrpSpPr>
        <p:cNvPr id="1" name=""/>
        <p:cNvGrpSpPr/>
        <p:nvPr/>
      </p:nvGrpSpPr>
      <p:grpSpPr>
        <a:xfrm>
          <a:off x="0" y="0"/>
          <a:ext cx="0" cy="0"/>
          <a:chOff x="0" y="0"/>
          <a:chExt cx="0" cy="0"/>
        </a:xfrm>
      </p:grpSpPr>
      <p:sp>
        <p:nvSpPr>
          <p:cNvPr id="2" name="Freeform 2"/>
          <p:cNvSpPr/>
          <p:nvPr/>
        </p:nvSpPr>
        <p:spPr>
          <a:xfrm>
            <a:off x="8036372" y="581725"/>
            <a:ext cx="9695925" cy="8737309"/>
          </a:xfrm>
          <a:custGeom>
            <a:avLst/>
            <a:gdLst/>
            <a:ahLst/>
            <a:cxnLst/>
            <a:rect l="l" t="t" r="r" b="b"/>
            <a:pathLst>
              <a:path w="9695925" h="8737309">
                <a:moveTo>
                  <a:pt x="0" y="0"/>
                </a:moveTo>
                <a:lnTo>
                  <a:pt x="9695925" y="0"/>
                </a:lnTo>
                <a:lnTo>
                  <a:pt x="9695925" y="8737309"/>
                </a:lnTo>
                <a:lnTo>
                  <a:pt x="0" y="8737309"/>
                </a:lnTo>
                <a:lnTo>
                  <a:pt x="0" y="0"/>
                </a:lnTo>
                <a:close/>
              </a:path>
            </a:pathLst>
          </a:custGeom>
          <a:blipFill rotWithShape="1">
            <a:blip r:embed="rId1"/>
            <a:stretch>
              <a:fillRect t="-32275" r="-530" b="-35169"/>
            </a:stretch>
          </a:blipFill>
          <a:ln w="38100" cap="sq">
            <a:solidFill>
              <a:srgbClr val="FFFFFF"/>
            </a:solidFill>
            <a:prstDash val="solid"/>
            <a:miter/>
          </a:ln>
        </p:spPr>
      </p:sp>
      <p:grpSp>
        <p:nvGrpSpPr>
          <p:cNvPr id="3" name="Group 3"/>
          <p:cNvGrpSpPr/>
          <p:nvPr/>
        </p:nvGrpSpPr>
        <p:grpSpPr>
          <a:xfrm>
            <a:off x="-2280794" y="-302524"/>
            <a:ext cx="5831940" cy="10977714"/>
            <a:chOff x="0" y="0"/>
            <a:chExt cx="1535984" cy="2891250"/>
          </a:xfrm>
        </p:grpSpPr>
        <p:sp>
          <p:nvSpPr>
            <p:cNvPr id="4" name="Freeform 4"/>
            <p:cNvSpPr/>
            <p:nvPr/>
          </p:nvSpPr>
          <p:spPr>
            <a:xfrm>
              <a:off x="0" y="0"/>
              <a:ext cx="1535984" cy="2891250"/>
            </a:xfrm>
            <a:custGeom>
              <a:avLst/>
              <a:gdLst/>
              <a:ahLst/>
              <a:cxnLst/>
              <a:rect l="l" t="t" r="r" b="b"/>
              <a:pathLst>
                <a:path w="1535984" h="2891250">
                  <a:moveTo>
                    <a:pt x="0" y="0"/>
                  </a:moveTo>
                  <a:lnTo>
                    <a:pt x="1535984" y="0"/>
                  </a:lnTo>
                  <a:lnTo>
                    <a:pt x="1535984" y="2891250"/>
                  </a:lnTo>
                  <a:lnTo>
                    <a:pt x="0" y="2891250"/>
                  </a:lnTo>
                  <a:close/>
                </a:path>
              </a:pathLst>
            </a:custGeom>
            <a:solidFill>
              <a:srgbClr val="222920"/>
            </a:solidFill>
          </p:spPr>
        </p:sp>
        <p:sp>
          <p:nvSpPr>
            <p:cNvPr id="5" name="TextBox 5"/>
            <p:cNvSpPr txBox="1"/>
            <p:nvPr/>
          </p:nvSpPr>
          <p:spPr>
            <a:xfrm>
              <a:off x="0" y="0"/>
              <a:ext cx="1535984" cy="2891250"/>
            </a:xfrm>
            <a:prstGeom prst="rect">
              <a:avLst/>
            </a:prstGeom>
          </p:spPr>
          <p:txBody>
            <a:bodyPr lIns="50800" tIns="50800" rIns="50800" bIns="50800" rtlCol="0" anchor="ctr"/>
            <a:lstStyle/>
            <a:p>
              <a:pPr algn="ctr">
                <a:lnSpc>
                  <a:spcPts val="2750"/>
                </a:lnSpc>
              </a:pPr>
              <a:endParaRPr>
                <a:latin typeface="Arial" panose="020B0604020202020204" pitchFamily="34" charset="0"/>
                <a:cs typeface="Arial" panose="020B0604020202020204" pitchFamily="34" charset="0"/>
              </a:endParaRPr>
            </a:p>
          </p:txBody>
        </p:sp>
      </p:grpSp>
      <p:sp>
        <p:nvSpPr>
          <p:cNvPr id="6" name="Freeform 6"/>
          <p:cNvSpPr/>
          <p:nvPr/>
        </p:nvSpPr>
        <p:spPr>
          <a:xfrm rot="-10800000">
            <a:off x="1079250" y="6782462"/>
            <a:ext cx="7865691" cy="2261386"/>
          </a:xfrm>
          <a:custGeom>
            <a:avLst/>
            <a:gdLst/>
            <a:ahLst/>
            <a:cxnLst/>
            <a:rect l="l" t="t" r="r" b="b"/>
            <a:pathLst>
              <a:path w="7865691" h="2261386">
                <a:moveTo>
                  <a:pt x="0" y="0"/>
                </a:moveTo>
                <a:lnTo>
                  <a:pt x="7865690" y="0"/>
                </a:lnTo>
                <a:lnTo>
                  <a:pt x="7865690" y="2261386"/>
                </a:lnTo>
                <a:lnTo>
                  <a:pt x="0" y="2261386"/>
                </a:lnTo>
                <a:lnTo>
                  <a:pt x="0" y="0"/>
                </a:lnTo>
                <a:close/>
              </a:path>
            </a:pathLst>
          </a:custGeom>
          <a:blipFill>
            <a:blip r:embed="rId2">
              <a:alphaModFix amt="48000"/>
            </a:blip>
            <a:stretch>
              <a:fillRect/>
            </a:stretch>
          </a:blipFill>
        </p:spPr>
      </p:sp>
      <p:grpSp>
        <p:nvGrpSpPr>
          <p:cNvPr id="7" name="Group 7"/>
          <p:cNvGrpSpPr/>
          <p:nvPr/>
        </p:nvGrpSpPr>
        <p:grpSpPr>
          <a:xfrm>
            <a:off x="1079250" y="3143161"/>
            <a:ext cx="7865691" cy="4687384"/>
            <a:chOff x="0" y="0"/>
            <a:chExt cx="2071622" cy="1234537"/>
          </a:xfrm>
        </p:grpSpPr>
        <p:sp>
          <p:nvSpPr>
            <p:cNvPr id="8" name="Freeform 8"/>
            <p:cNvSpPr/>
            <p:nvPr/>
          </p:nvSpPr>
          <p:spPr>
            <a:xfrm>
              <a:off x="0" y="0"/>
              <a:ext cx="2071622" cy="1234537"/>
            </a:xfrm>
            <a:custGeom>
              <a:avLst/>
              <a:gdLst/>
              <a:ahLst/>
              <a:cxnLst/>
              <a:rect l="l" t="t" r="r" b="b"/>
              <a:pathLst>
                <a:path w="2071622" h="1234537">
                  <a:moveTo>
                    <a:pt x="0" y="0"/>
                  </a:moveTo>
                  <a:lnTo>
                    <a:pt x="2071622" y="0"/>
                  </a:lnTo>
                  <a:lnTo>
                    <a:pt x="2071622" y="1234537"/>
                  </a:lnTo>
                  <a:lnTo>
                    <a:pt x="0" y="1234537"/>
                  </a:lnTo>
                  <a:close/>
                </a:path>
              </a:pathLst>
            </a:custGeom>
            <a:solidFill>
              <a:srgbClr val="36534D"/>
            </a:solidFill>
            <a:ln w="19050" cap="sq">
              <a:solidFill>
                <a:srgbClr val="FFFFFF"/>
              </a:solidFill>
              <a:prstDash val="solid"/>
              <a:miter/>
            </a:ln>
          </p:spPr>
        </p:sp>
        <p:sp>
          <p:nvSpPr>
            <p:cNvPr id="9" name="TextBox 9"/>
            <p:cNvSpPr txBox="1"/>
            <p:nvPr/>
          </p:nvSpPr>
          <p:spPr>
            <a:xfrm>
              <a:off x="0" y="0"/>
              <a:ext cx="2071622" cy="1234537"/>
            </a:xfrm>
            <a:prstGeom prst="rect">
              <a:avLst/>
            </a:prstGeom>
          </p:spPr>
          <p:txBody>
            <a:bodyPr lIns="50800" tIns="50800" rIns="50800" bIns="50800" rtlCol="0" anchor="ctr"/>
            <a:lstStyle/>
            <a:p>
              <a:pPr marL="0" lvl="0" indent="0" algn="ctr">
                <a:lnSpc>
                  <a:spcPts val="2750"/>
                </a:lnSpc>
                <a:spcBef>
                  <a:spcPct val="0"/>
                </a:spcBef>
              </a:pPr>
              <a:endParaRPr>
                <a:latin typeface="Arial" panose="020B0604020202020204" pitchFamily="34" charset="0"/>
                <a:cs typeface="Arial" panose="020B0604020202020204" pitchFamily="34" charset="0"/>
              </a:endParaRPr>
            </a:p>
          </p:txBody>
        </p:sp>
      </p:grpSp>
      <p:sp>
        <p:nvSpPr>
          <p:cNvPr id="11" name="TextBox 11"/>
          <p:cNvSpPr txBox="1"/>
          <p:nvPr/>
        </p:nvSpPr>
        <p:spPr>
          <a:xfrm>
            <a:off x="1524425" y="4273393"/>
            <a:ext cx="7132085" cy="1544269"/>
          </a:xfrm>
          <a:prstGeom prst="rect">
            <a:avLst/>
          </a:prstGeom>
        </p:spPr>
        <p:txBody>
          <a:bodyPr lIns="0" tIns="0" rIns="0" bIns="0" rtlCol="0" anchor="t">
            <a:spAutoFit/>
          </a:bodyPr>
          <a:lstStyle/>
          <a:p>
            <a:pPr algn="l">
              <a:lnSpc>
                <a:spcPts val="13175"/>
              </a:lnSpc>
            </a:pPr>
            <a:r>
              <a:rPr lang="en-IN" altLang="en-US" sz="9410" spc="301" dirty="0">
                <a:solidFill>
                  <a:srgbClr val="F5FFF5"/>
                </a:solidFill>
                <a:latin typeface="Arial" panose="020B0604020202020204" pitchFamily="34" charset="0"/>
                <a:cs typeface="Arial" panose="020B0604020202020204" pitchFamily="34" charset="0"/>
              </a:rPr>
              <a:t>CAFEESA</a:t>
            </a:r>
            <a:endParaRPr lang="en-IN" altLang="en-US" sz="9410" spc="301" dirty="0">
              <a:solidFill>
                <a:srgbClr val="F5FFF5"/>
              </a:solidFill>
              <a:latin typeface="Arial" panose="020B0604020202020204" pitchFamily="34" charset="0"/>
              <a:cs typeface="Arial" panose="020B0604020202020204" pitchFamily="34" charset="0"/>
            </a:endParaRPr>
          </a:p>
        </p:txBody>
      </p:sp>
      <p:sp>
        <p:nvSpPr>
          <p:cNvPr id="12" name="TextBox 12"/>
          <p:cNvSpPr txBox="1"/>
          <p:nvPr/>
        </p:nvSpPr>
        <p:spPr>
          <a:xfrm>
            <a:off x="1524425" y="3419815"/>
            <a:ext cx="5320397" cy="935705"/>
          </a:xfrm>
          <a:prstGeom prst="rect">
            <a:avLst/>
          </a:prstGeom>
        </p:spPr>
        <p:txBody>
          <a:bodyPr lIns="0" tIns="0" rIns="0" bIns="0" rtlCol="0" anchor="t">
            <a:spAutoFit/>
          </a:bodyPr>
          <a:lstStyle/>
          <a:p>
            <a:pPr algn="l">
              <a:lnSpc>
                <a:spcPts val="7975"/>
              </a:lnSpc>
            </a:pPr>
            <a:r>
              <a:rPr lang="en-US" sz="5695" spc="945">
                <a:solidFill>
                  <a:srgbClr val="F5FFF5"/>
                </a:solidFill>
                <a:latin typeface="Arial" panose="020B0604020202020204" pitchFamily="34" charset="0"/>
                <a:cs typeface="Arial" panose="020B0604020202020204" pitchFamily="34" charset="0"/>
              </a:rPr>
              <a:t>PROJECT</a:t>
            </a:r>
            <a:endParaRPr lang="en-US" sz="5695" spc="945">
              <a:solidFill>
                <a:srgbClr val="F5FFF5"/>
              </a:solidFill>
              <a:latin typeface="Arial" panose="020B0604020202020204" pitchFamily="34" charset="0"/>
              <a:cs typeface="Arial" panose="020B0604020202020204" pitchFamily="34" charset="0"/>
            </a:endParaRPr>
          </a:p>
        </p:txBody>
      </p:sp>
      <p:grpSp>
        <p:nvGrpSpPr>
          <p:cNvPr id="14" name="Group 14"/>
          <p:cNvGrpSpPr/>
          <p:nvPr/>
        </p:nvGrpSpPr>
        <p:grpSpPr>
          <a:xfrm>
            <a:off x="1474379" y="5888211"/>
            <a:ext cx="2295842" cy="565612"/>
            <a:chOff x="0" y="0"/>
            <a:chExt cx="604666" cy="148968"/>
          </a:xfrm>
        </p:grpSpPr>
        <p:sp>
          <p:nvSpPr>
            <p:cNvPr id="15" name="Freeform 15"/>
            <p:cNvSpPr/>
            <p:nvPr/>
          </p:nvSpPr>
          <p:spPr>
            <a:xfrm>
              <a:off x="0" y="0"/>
              <a:ext cx="604666" cy="148968"/>
            </a:xfrm>
            <a:custGeom>
              <a:avLst/>
              <a:gdLst/>
              <a:ahLst/>
              <a:cxnLst/>
              <a:rect l="l" t="t" r="r" b="b"/>
              <a:pathLst>
                <a:path w="604666" h="148968">
                  <a:moveTo>
                    <a:pt x="0" y="0"/>
                  </a:moveTo>
                  <a:lnTo>
                    <a:pt x="604666" y="0"/>
                  </a:lnTo>
                  <a:lnTo>
                    <a:pt x="604666" y="148968"/>
                  </a:lnTo>
                  <a:lnTo>
                    <a:pt x="0" y="148968"/>
                  </a:lnTo>
                  <a:close/>
                </a:path>
              </a:pathLst>
            </a:custGeom>
            <a:solidFill>
              <a:srgbClr val="222920"/>
            </a:solidFill>
          </p:spPr>
        </p:sp>
        <p:sp>
          <p:nvSpPr>
            <p:cNvPr id="16" name="TextBox 16"/>
            <p:cNvSpPr txBox="1"/>
            <p:nvPr/>
          </p:nvSpPr>
          <p:spPr>
            <a:xfrm>
              <a:off x="0" y="0"/>
              <a:ext cx="604666" cy="148968"/>
            </a:xfrm>
            <a:prstGeom prst="rect">
              <a:avLst/>
            </a:prstGeom>
          </p:spPr>
          <p:txBody>
            <a:bodyPr lIns="50800" tIns="50800" rIns="50800" bIns="50800" rtlCol="0" anchor="ctr"/>
            <a:lstStyle/>
            <a:p>
              <a:pPr algn="ctr">
                <a:lnSpc>
                  <a:spcPts val="2750"/>
                </a:lnSpc>
              </a:pPr>
              <a:endParaRPr>
                <a:latin typeface="Arial" panose="020B0604020202020204" pitchFamily="34" charset="0"/>
                <a:cs typeface="Arial" panose="020B0604020202020204" pitchFamily="34" charset="0"/>
              </a:endParaRPr>
            </a:p>
          </p:txBody>
        </p:sp>
      </p:grpSp>
      <p:grpSp>
        <p:nvGrpSpPr>
          <p:cNvPr id="17" name="Group 17"/>
          <p:cNvGrpSpPr/>
          <p:nvPr/>
        </p:nvGrpSpPr>
        <p:grpSpPr>
          <a:xfrm>
            <a:off x="3770221" y="5888211"/>
            <a:ext cx="2291657" cy="565612"/>
            <a:chOff x="0" y="0"/>
            <a:chExt cx="603564" cy="148968"/>
          </a:xfrm>
        </p:grpSpPr>
        <p:sp>
          <p:nvSpPr>
            <p:cNvPr id="18" name="Freeform 18"/>
            <p:cNvSpPr/>
            <p:nvPr/>
          </p:nvSpPr>
          <p:spPr>
            <a:xfrm>
              <a:off x="0" y="0"/>
              <a:ext cx="603564" cy="148968"/>
            </a:xfrm>
            <a:custGeom>
              <a:avLst/>
              <a:gdLst/>
              <a:ahLst/>
              <a:cxnLst/>
              <a:rect l="l" t="t" r="r" b="b"/>
              <a:pathLst>
                <a:path w="603564" h="148968">
                  <a:moveTo>
                    <a:pt x="0" y="0"/>
                  </a:moveTo>
                  <a:lnTo>
                    <a:pt x="603564" y="0"/>
                  </a:lnTo>
                  <a:lnTo>
                    <a:pt x="603564" y="148968"/>
                  </a:lnTo>
                  <a:lnTo>
                    <a:pt x="0" y="148968"/>
                  </a:lnTo>
                  <a:close/>
                </a:path>
              </a:pathLst>
            </a:custGeom>
            <a:solidFill>
              <a:srgbClr val="2A443F"/>
            </a:solidFill>
          </p:spPr>
        </p:sp>
        <p:sp>
          <p:nvSpPr>
            <p:cNvPr id="19" name="TextBox 19"/>
            <p:cNvSpPr txBox="1"/>
            <p:nvPr/>
          </p:nvSpPr>
          <p:spPr>
            <a:xfrm>
              <a:off x="0" y="0"/>
              <a:ext cx="603564" cy="148968"/>
            </a:xfrm>
            <a:prstGeom prst="rect">
              <a:avLst/>
            </a:prstGeom>
          </p:spPr>
          <p:txBody>
            <a:bodyPr lIns="50800" tIns="50800" rIns="50800" bIns="50800" rtlCol="0" anchor="ctr"/>
            <a:lstStyle/>
            <a:p>
              <a:pPr algn="ctr">
                <a:lnSpc>
                  <a:spcPts val="2750"/>
                </a:lnSpc>
              </a:pPr>
              <a:endParaRPr>
                <a:latin typeface="Arial" panose="020B0604020202020204" pitchFamily="34" charset="0"/>
                <a:cs typeface="Arial" panose="020B0604020202020204" pitchFamily="34" charset="0"/>
              </a:endParaRPr>
            </a:p>
          </p:txBody>
        </p:sp>
      </p:grpSp>
      <p:grpSp>
        <p:nvGrpSpPr>
          <p:cNvPr id="20" name="Group 20"/>
          <p:cNvGrpSpPr/>
          <p:nvPr/>
        </p:nvGrpSpPr>
        <p:grpSpPr>
          <a:xfrm>
            <a:off x="6061878" y="5888211"/>
            <a:ext cx="2169246" cy="565612"/>
            <a:chOff x="0" y="0"/>
            <a:chExt cx="571324" cy="148968"/>
          </a:xfrm>
        </p:grpSpPr>
        <p:sp>
          <p:nvSpPr>
            <p:cNvPr id="21" name="Freeform 21"/>
            <p:cNvSpPr/>
            <p:nvPr/>
          </p:nvSpPr>
          <p:spPr>
            <a:xfrm>
              <a:off x="0" y="0"/>
              <a:ext cx="571324" cy="148968"/>
            </a:xfrm>
            <a:custGeom>
              <a:avLst/>
              <a:gdLst/>
              <a:ahLst/>
              <a:cxnLst/>
              <a:rect l="l" t="t" r="r" b="b"/>
              <a:pathLst>
                <a:path w="571324" h="148968">
                  <a:moveTo>
                    <a:pt x="0" y="0"/>
                  </a:moveTo>
                  <a:lnTo>
                    <a:pt x="571324" y="0"/>
                  </a:lnTo>
                  <a:lnTo>
                    <a:pt x="571324" y="148968"/>
                  </a:lnTo>
                  <a:lnTo>
                    <a:pt x="0" y="148968"/>
                  </a:lnTo>
                  <a:close/>
                </a:path>
              </a:pathLst>
            </a:custGeom>
            <a:solidFill>
              <a:srgbClr val="45605A"/>
            </a:solidFill>
          </p:spPr>
        </p:sp>
        <p:sp>
          <p:nvSpPr>
            <p:cNvPr id="22" name="TextBox 22"/>
            <p:cNvSpPr txBox="1"/>
            <p:nvPr/>
          </p:nvSpPr>
          <p:spPr>
            <a:xfrm>
              <a:off x="0" y="0"/>
              <a:ext cx="571324" cy="148968"/>
            </a:xfrm>
            <a:prstGeom prst="rect">
              <a:avLst/>
            </a:prstGeom>
          </p:spPr>
          <p:txBody>
            <a:bodyPr lIns="50800" tIns="50800" rIns="50800" bIns="50800" rtlCol="0" anchor="ctr"/>
            <a:lstStyle/>
            <a:p>
              <a:pPr algn="ctr">
                <a:lnSpc>
                  <a:spcPts val="2750"/>
                </a:lnSpc>
              </a:pPr>
              <a:endParaRPr>
                <a:latin typeface="Arial" panose="020B0604020202020204" pitchFamily="34" charset="0"/>
                <a:cs typeface="Arial" panose="020B0604020202020204" pitchFamily="34" charset="0"/>
              </a:endParaRPr>
            </a:p>
          </p:txBody>
        </p:sp>
      </p:grpSp>
      <p:grpSp>
        <p:nvGrpSpPr>
          <p:cNvPr id="23" name="Group 23"/>
          <p:cNvGrpSpPr/>
          <p:nvPr/>
        </p:nvGrpSpPr>
        <p:grpSpPr>
          <a:xfrm>
            <a:off x="1524425" y="6687212"/>
            <a:ext cx="5070279" cy="711846"/>
            <a:chOff x="0" y="-19063"/>
            <a:chExt cx="1014752" cy="142467"/>
          </a:xfrm>
        </p:grpSpPr>
        <p:sp>
          <p:nvSpPr>
            <p:cNvPr id="24" name="Freeform 24"/>
            <p:cNvSpPr/>
            <p:nvPr/>
          </p:nvSpPr>
          <p:spPr>
            <a:xfrm>
              <a:off x="0" y="0"/>
              <a:ext cx="1014752" cy="123404"/>
            </a:xfrm>
            <a:custGeom>
              <a:avLst/>
              <a:gdLst/>
              <a:ahLst/>
              <a:cxnLst/>
              <a:rect l="l" t="t" r="r" b="b"/>
              <a:pathLst>
                <a:path w="1014752" h="123404">
                  <a:moveTo>
                    <a:pt x="61702" y="0"/>
                  </a:moveTo>
                  <a:lnTo>
                    <a:pt x="953050" y="0"/>
                  </a:lnTo>
                  <a:cubicBezTo>
                    <a:pt x="987127" y="0"/>
                    <a:pt x="1014752" y="27625"/>
                    <a:pt x="1014752" y="61702"/>
                  </a:cubicBezTo>
                  <a:lnTo>
                    <a:pt x="1014752" y="61702"/>
                  </a:lnTo>
                  <a:cubicBezTo>
                    <a:pt x="1014752" y="78066"/>
                    <a:pt x="1008251" y="93760"/>
                    <a:pt x="996680" y="105332"/>
                  </a:cubicBezTo>
                  <a:cubicBezTo>
                    <a:pt x="985108" y="116903"/>
                    <a:pt x="969414" y="123404"/>
                    <a:pt x="953050" y="123404"/>
                  </a:cubicBezTo>
                  <a:lnTo>
                    <a:pt x="61702" y="123404"/>
                  </a:lnTo>
                  <a:cubicBezTo>
                    <a:pt x="27625" y="123404"/>
                    <a:pt x="0" y="95779"/>
                    <a:pt x="0" y="61702"/>
                  </a:cubicBezTo>
                  <a:lnTo>
                    <a:pt x="0" y="61702"/>
                  </a:lnTo>
                  <a:cubicBezTo>
                    <a:pt x="0" y="27625"/>
                    <a:pt x="27625" y="0"/>
                    <a:pt x="61702" y="0"/>
                  </a:cubicBezTo>
                  <a:close/>
                </a:path>
              </a:pathLst>
            </a:custGeom>
            <a:solidFill>
              <a:srgbClr val="000000">
                <a:alpha val="0"/>
              </a:srgbClr>
            </a:solidFill>
            <a:ln w="19050" cap="rnd">
              <a:solidFill>
                <a:srgbClr val="F5FFF5"/>
              </a:solidFill>
              <a:prstDash val="solid"/>
              <a:round/>
            </a:ln>
          </p:spPr>
        </p:sp>
        <p:sp>
          <p:nvSpPr>
            <p:cNvPr id="25" name="TextBox 25"/>
            <p:cNvSpPr txBox="1"/>
            <p:nvPr/>
          </p:nvSpPr>
          <p:spPr>
            <a:xfrm>
              <a:off x="0" y="-19063"/>
              <a:ext cx="951883" cy="142465"/>
            </a:xfrm>
            <a:prstGeom prst="rect">
              <a:avLst/>
            </a:prstGeom>
          </p:spPr>
          <p:txBody>
            <a:bodyPr lIns="66851" tIns="66851" rIns="66851" bIns="66851" rtlCol="0" anchor="ctr"/>
            <a:lstStyle/>
            <a:p>
              <a:pPr algn="r">
                <a:lnSpc>
                  <a:spcPts val="2990"/>
                </a:lnSpc>
              </a:pPr>
              <a:r>
                <a:rPr lang="en-US" sz="2300" spc="232">
                  <a:solidFill>
                    <a:srgbClr val="FFFFFF"/>
                  </a:solidFill>
                  <a:latin typeface="Arial" panose="020B0604020202020204" pitchFamily="34" charset="0"/>
                  <a:cs typeface="Arial" panose="020B0604020202020204" pitchFamily="34" charset="0"/>
                </a:rPr>
                <a:t>www.</a:t>
              </a:r>
              <a:r>
                <a:rPr lang="en-IN" altLang="en-US" sz="2300" spc="232">
                  <a:solidFill>
                    <a:srgbClr val="FFFFFF"/>
                  </a:solidFill>
                  <a:latin typeface="Arial" panose="020B0604020202020204" pitchFamily="34" charset="0"/>
                  <a:cs typeface="Arial" panose="020B0604020202020204" pitchFamily="34" charset="0"/>
                </a:rPr>
                <a:t>cafeesa-addie</a:t>
              </a:r>
              <a:r>
                <a:rPr lang="en-US" sz="2300" spc="232">
                  <a:solidFill>
                    <a:srgbClr val="FFFFFF"/>
                  </a:solidFill>
                  <a:latin typeface="Arial" panose="020B0604020202020204" pitchFamily="34" charset="0"/>
                  <a:cs typeface="Arial" panose="020B0604020202020204" pitchFamily="34" charset="0"/>
                </a:rPr>
                <a:t>.com  </a:t>
              </a:r>
              <a:endParaRPr lang="en-US" sz="2300" spc="232">
                <a:solidFill>
                  <a:srgbClr val="FFFFFF"/>
                </a:solidFill>
                <a:latin typeface="Arial" panose="020B0604020202020204" pitchFamily="34" charset="0"/>
                <a:cs typeface="Arial" panose="020B0604020202020204" pitchFamily="34" charset="0"/>
              </a:endParaRPr>
            </a:p>
          </p:txBody>
        </p:sp>
      </p:grpSp>
      <p:sp>
        <p:nvSpPr>
          <p:cNvPr id="26" name="Freeform 26"/>
          <p:cNvSpPr/>
          <p:nvPr/>
        </p:nvSpPr>
        <p:spPr>
          <a:xfrm>
            <a:off x="1696381" y="6907591"/>
            <a:ext cx="370378" cy="366338"/>
          </a:xfrm>
          <a:custGeom>
            <a:avLst/>
            <a:gdLst/>
            <a:ahLst/>
            <a:cxnLst/>
            <a:rect l="l" t="t" r="r" b="b"/>
            <a:pathLst>
              <a:path w="370378" h="366338">
                <a:moveTo>
                  <a:pt x="0" y="0"/>
                </a:moveTo>
                <a:lnTo>
                  <a:pt x="370378" y="0"/>
                </a:lnTo>
                <a:lnTo>
                  <a:pt x="370378" y="366338"/>
                </a:lnTo>
                <a:lnTo>
                  <a:pt x="0" y="366338"/>
                </a:lnTo>
                <a:lnTo>
                  <a:pt x="0" y="0"/>
                </a:lnTo>
                <a:close/>
              </a:path>
            </a:pathLst>
          </a:custGeom>
          <a:blipFill>
            <a:blip r:embed="rId3" cstate="print">
              <a:extLst>
                <a:ext uri="{96DAC541-7B7A-43D3-8B79-37D633B846F1}">
                  <asvg:svgBlip xmlns:asvg="http://schemas.microsoft.com/office/drawing/2016/SVG/main" r:embed="rId4"/>
                </a:ext>
              </a:extLst>
            </a:blip>
            <a:stretch>
              <a:fillRect/>
            </a:stretch>
          </a:blipFill>
          <a:ln cap="sq">
            <a:noFill/>
            <a:prstDash val="solid"/>
            <a:miter/>
          </a:ln>
        </p:spPr>
      </p:sp>
      <p:grpSp>
        <p:nvGrpSpPr>
          <p:cNvPr id="27" name="Group 27"/>
          <p:cNvGrpSpPr/>
          <p:nvPr/>
        </p:nvGrpSpPr>
        <p:grpSpPr>
          <a:xfrm>
            <a:off x="14617566" y="8840669"/>
            <a:ext cx="870124" cy="870124"/>
            <a:chOff x="0" y="0"/>
            <a:chExt cx="812800" cy="812800"/>
          </a:xfrm>
        </p:grpSpPr>
        <p:sp>
          <p:nvSpPr>
            <p:cNvPr id="28" name="Freeform 2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BCBCD"/>
            </a:solidFill>
            <a:ln w="38100" cap="sq">
              <a:solidFill>
                <a:srgbClr val="FFFFFF"/>
              </a:solidFill>
              <a:prstDash val="solid"/>
              <a:miter/>
            </a:ln>
          </p:spPr>
        </p:sp>
        <p:sp>
          <p:nvSpPr>
            <p:cNvPr id="29" name="TextBox 29"/>
            <p:cNvSpPr txBox="1"/>
            <p:nvPr/>
          </p:nvSpPr>
          <p:spPr>
            <a:xfrm>
              <a:off x="76200" y="76200"/>
              <a:ext cx="660400" cy="660400"/>
            </a:xfrm>
            <a:prstGeom prst="rect">
              <a:avLst/>
            </a:prstGeom>
          </p:spPr>
          <p:txBody>
            <a:bodyPr lIns="50800" tIns="50800" rIns="50800" bIns="50800" rtlCol="0" anchor="ctr"/>
            <a:lstStyle/>
            <a:p>
              <a:pPr algn="ctr">
                <a:lnSpc>
                  <a:spcPts val="2750"/>
                </a:lnSpc>
              </a:pPr>
              <a:endParaRPr>
                <a:latin typeface="Arial" panose="020B0604020202020204" pitchFamily="34" charset="0"/>
                <a:cs typeface="Arial" panose="020B0604020202020204" pitchFamily="34" charset="0"/>
              </a:endParaRPr>
            </a:p>
          </p:txBody>
        </p:sp>
      </p:grpSp>
      <p:grpSp>
        <p:nvGrpSpPr>
          <p:cNvPr id="30" name="Group 30"/>
          <p:cNvGrpSpPr/>
          <p:nvPr/>
        </p:nvGrpSpPr>
        <p:grpSpPr>
          <a:xfrm>
            <a:off x="13614465" y="8840669"/>
            <a:ext cx="870124" cy="870124"/>
            <a:chOff x="0" y="0"/>
            <a:chExt cx="812800" cy="812800"/>
          </a:xfrm>
        </p:grpSpPr>
        <p:sp>
          <p:nvSpPr>
            <p:cNvPr id="31" name="Freeform 3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5605A"/>
            </a:solidFill>
            <a:ln w="38100" cap="sq">
              <a:solidFill>
                <a:srgbClr val="FFFFFF"/>
              </a:solidFill>
              <a:prstDash val="solid"/>
              <a:miter/>
            </a:ln>
          </p:spPr>
        </p:sp>
        <p:sp>
          <p:nvSpPr>
            <p:cNvPr id="32" name="TextBox 32"/>
            <p:cNvSpPr txBox="1"/>
            <p:nvPr/>
          </p:nvSpPr>
          <p:spPr>
            <a:xfrm>
              <a:off x="76200" y="76200"/>
              <a:ext cx="660400" cy="660400"/>
            </a:xfrm>
            <a:prstGeom prst="rect">
              <a:avLst/>
            </a:prstGeom>
          </p:spPr>
          <p:txBody>
            <a:bodyPr lIns="50800" tIns="50800" rIns="50800" bIns="50800" rtlCol="0" anchor="ctr"/>
            <a:lstStyle/>
            <a:p>
              <a:pPr algn="ctr">
                <a:lnSpc>
                  <a:spcPts val="2750"/>
                </a:lnSpc>
              </a:pPr>
              <a:endParaRPr>
                <a:latin typeface="Arial" panose="020B0604020202020204" pitchFamily="34" charset="0"/>
                <a:cs typeface="Arial" panose="020B0604020202020204" pitchFamily="34" charset="0"/>
              </a:endParaRPr>
            </a:p>
          </p:txBody>
        </p:sp>
      </p:grpSp>
      <p:grpSp>
        <p:nvGrpSpPr>
          <p:cNvPr id="33" name="Group 33"/>
          <p:cNvGrpSpPr/>
          <p:nvPr/>
        </p:nvGrpSpPr>
        <p:grpSpPr>
          <a:xfrm>
            <a:off x="12522284" y="8840669"/>
            <a:ext cx="870124" cy="870124"/>
            <a:chOff x="0" y="0"/>
            <a:chExt cx="812800" cy="812800"/>
          </a:xfrm>
        </p:grpSpPr>
        <p:sp>
          <p:nvSpPr>
            <p:cNvPr id="34" name="Freeform 3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5322C"/>
            </a:solidFill>
            <a:ln w="38100" cap="sq">
              <a:solidFill>
                <a:srgbClr val="FFFFFF"/>
              </a:solidFill>
              <a:prstDash val="solid"/>
              <a:miter/>
            </a:ln>
          </p:spPr>
        </p:sp>
        <p:sp>
          <p:nvSpPr>
            <p:cNvPr id="35" name="TextBox 35"/>
            <p:cNvSpPr txBox="1"/>
            <p:nvPr/>
          </p:nvSpPr>
          <p:spPr>
            <a:xfrm>
              <a:off x="76200" y="76200"/>
              <a:ext cx="660400" cy="660400"/>
            </a:xfrm>
            <a:prstGeom prst="rect">
              <a:avLst/>
            </a:prstGeom>
          </p:spPr>
          <p:txBody>
            <a:bodyPr lIns="50800" tIns="50800" rIns="50800" bIns="50800" rtlCol="0" anchor="ctr"/>
            <a:lstStyle/>
            <a:p>
              <a:pPr algn="ctr">
                <a:lnSpc>
                  <a:spcPts val="2750"/>
                </a:lnSpc>
              </a:pPr>
              <a:endParaRPr>
                <a:latin typeface="Arial" panose="020B0604020202020204" pitchFamily="34" charset="0"/>
                <a:cs typeface="Arial" panose="020B0604020202020204" pitchFamily="34" charset="0"/>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456" y="-1221538"/>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t="-9222" b="-9222"/>
            </a:stretch>
          </a:blipFill>
        </p:spPr>
      </p:sp>
      <p:grpSp>
        <p:nvGrpSpPr>
          <p:cNvPr id="8" name="Group 8"/>
          <p:cNvGrpSpPr/>
          <p:nvPr/>
        </p:nvGrpSpPr>
        <p:grpSpPr>
          <a:xfrm>
            <a:off x="784540" y="2811780"/>
            <a:ext cx="16784395" cy="6131982"/>
            <a:chOff x="0" y="0"/>
            <a:chExt cx="1503957" cy="1642184"/>
          </a:xfrm>
        </p:grpSpPr>
        <p:sp>
          <p:nvSpPr>
            <p:cNvPr id="9" name="Freeform 9"/>
            <p:cNvSpPr/>
            <p:nvPr/>
          </p:nvSpPr>
          <p:spPr>
            <a:xfrm>
              <a:off x="0" y="0"/>
              <a:ext cx="1503957" cy="1642184"/>
            </a:xfrm>
            <a:custGeom>
              <a:avLst/>
              <a:gdLst/>
              <a:ahLst/>
              <a:cxnLst/>
              <a:rect l="l" t="t" r="r" b="b"/>
              <a:pathLst>
                <a:path w="1503957" h="1642184">
                  <a:moveTo>
                    <a:pt x="80248" y="0"/>
                  </a:moveTo>
                  <a:lnTo>
                    <a:pt x="1423709" y="0"/>
                  </a:lnTo>
                  <a:cubicBezTo>
                    <a:pt x="1444992" y="0"/>
                    <a:pt x="1465404" y="8455"/>
                    <a:pt x="1480453" y="23504"/>
                  </a:cubicBezTo>
                  <a:cubicBezTo>
                    <a:pt x="1495503" y="38554"/>
                    <a:pt x="1503957" y="58965"/>
                    <a:pt x="1503957" y="80248"/>
                  </a:cubicBezTo>
                  <a:lnTo>
                    <a:pt x="1503957" y="1561936"/>
                  </a:lnTo>
                  <a:cubicBezTo>
                    <a:pt x="1503957" y="1583219"/>
                    <a:pt x="1495503" y="1603631"/>
                    <a:pt x="1480453" y="1618680"/>
                  </a:cubicBezTo>
                  <a:cubicBezTo>
                    <a:pt x="1465404" y="1633730"/>
                    <a:pt x="1444992" y="1642184"/>
                    <a:pt x="1423709" y="1642184"/>
                  </a:cubicBezTo>
                  <a:lnTo>
                    <a:pt x="80248" y="1642184"/>
                  </a:lnTo>
                  <a:cubicBezTo>
                    <a:pt x="58965" y="1642184"/>
                    <a:pt x="38554" y="1633730"/>
                    <a:pt x="23504" y="1618680"/>
                  </a:cubicBezTo>
                  <a:cubicBezTo>
                    <a:pt x="8455" y="1603631"/>
                    <a:pt x="0" y="1583219"/>
                    <a:pt x="0" y="1561936"/>
                  </a:cubicBezTo>
                  <a:lnTo>
                    <a:pt x="0" y="80248"/>
                  </a:lnTo>
                  <a:cubicBezTo>
                    <a:pt x="0" y="58965"/>
                    <a:pt x="8455" y="38554"/>
                    <a:pt x="23504" y="23504"/>
                  </a:cubicBezTo>
                  <a:cubicBezTo>
                    <a:pt x="38554" y="8455"/>
                    <a:pt x="58965" y="0"/>
                    <a:pt x="80248" y="0"/>
                  </a:cubicBezTo>
                  <a:close/>
                </a:path>
              </a:pathLst>
            </a:custGeom>
            <a:solidFill>
              <a:srgbClr val="222920"/>
            </a:solidFill>
            <a:ln w="19050" cap="rnd">
              <a:solidFill>
                <a:srgbClr val="FFFFFF"/>
              </a:solidFill>
              <a:prstDash val="solid"/>
              <a:round/>
            </a:ln>
          </p:spPr>
        </p:sp>
        <p:sp>
          <p:nvSpPr>
            <p:cNvPr id="10" name="TextBox 10"/>
            <p:cNvSpPr txBox="1"/>
            <p:nvPr/>
          </p:nvSpPr>
          <p:spPr>
            <a:xfrm>
              <a:off x="0" y="0"/>
              <a:ext cx="1503957" cy="1642184"/>
            </a:xfrm>
            <a:prstGeom prst="rect">
              <a:avLst/>
            </a:prstGeom>
          </p:spPr>
          <p:txBody>
            <a:bodyPr lIns="50800" tIns="50800" rIns="50800" bIns="50800" rtlCol="0" anchor="ctr"/>
            <a:lstStyle/>
            <a:p>
              <a:pPr marL="0" lvl="0" indent="0" algn="ctr">
                <a:lnSpc>
                  <a:spcPts val="2750"/>
                </a:lnSpc>
                <a:spcBef>
                  <a:spcPct val="0"/>
                </a:spcBef>
              </a:pPr>
              <a:endParaRPr>
                <a:latin typeface="Arial" panose="020B0604020202020204" pitchFamily="34" charset="0"/>
                <a:cs typeface="Arial" panose="020B0604020202020204" pitchFamily="34" charset="0"/>
              </a:endParaRPr>
            </a:p>
          </p:txBody>
        </p:sp>
      </p:grpSp>
      <p:grpSp>
        <p:nvGrpSpPr>
          <p:cNvPr id="11" name="Group 11"/>
          <p:cNvGrpSpPr/>
          <p:nvPr/>
        </p:nvGrpSpPr>
        <p:grpSpPr>
          <a:xfrm>
            <a:off x="6704561" y="2983260"/>
            <a:ext cx="10648351" cy="5776738"/>
            <a:chOff x="0" y="0"/>
            <a:chExt cx="6350000" cy="3810000"/>
          </a:xfrm>
        </p:grpSpPr>
        <p:sp>
          <p:nvSpPr>
            <p:cNvPr id="12" name="Freeform 12"/>
            <p:cNvSpPr/>
            <p:nvPr/>
          </p:nvSpPr>
          <p:spPr>
            <a:xfrm>
              <a:off x="0" y="0"/>
              <a:ext cx="6350000" cy="3810000"/>
            </a:xfrm>
            <a:custGeom>
              <a:avLst/>
              <a:gdLst/>
              <a:ahLst/>
              <a:cxnLst/>
              <a:rect l="l" t="t" r="r" b="b"/>
              <a:pathLst>
                <a:path w="6350000" h="3810000">
                  <a:moveTo>
                    <a:pt x="0" y="3175000"/>
                  </a:moveTo>
                  <a:lnTo>
                    <a:pt x="0" y="635000"/>
                  </a:lnTo>
                  <a:cubicBezTo>
                    <a:pt x="0" y="284480"/>
                    <a:pt x="284480" y="0"/>
                    <a:pt x="635000" y="0"/>
                  </a:cubicBezTo>
                  <a:lnTo>
                    <a:pt x="5715000" y="0"/>
                  </a:lnTo>
                  <a:cubicBezTo>
                    <a:pt x="6065520" y="0"/>
                    <a:pt x="6350000" y="284480"/>
                    <a:pt x="6350000" y="635000"/>
                  </a:cubicBezTo>
                  <a:lnTo>
                    <a:pt x="6350000" y="3175000"/>
                  </a:lnTo>
                  <a:cubicBezTo>
                    <a:pt x="6350000" y="3525520"/>
                    <a:pt x="6065520" y="3810000"/>
                    <a:pt x="5715000" y="3810000"/>
                  </a:cubicBezTo>
                  <a:lnTo>
                    <a:pt x="635000" y="3810000"/>
                  </a:lnTo>
                  <a:cubicBezTo>
                    <a:pt x="284480" y="3810000"/>
                    <a:pt x="0" y="3525520"/>
                    <a:pt x="0" y="3175000"/>
                  </a:cubicBezTo>
                  <a:close/>
                </a:path>
              </a:pathLst>
            </a:custGeom>
            <a:blipFill rotWithShape="1">
              <a:blip r:embed="rId2"/>
              <a:stretch>
                <a:fillRect/>
              </a:stretch>
            </a:blipFill>
          </p:spPr>
          <p:txBody>
            <a:bodyPr/>
            <a:lstStyle/>
            <a:p>
              <a:endParaRPr lang="en-IN" dirty="0">
                <a:latin typeface="Arial" panose="020B0604020202020204" pitchFamily="34" charset="0"/>
                <a:cs typeface="Arial" panose="020B0604020202020204" pitchFamily="34" charset="0"/>
              </a:endParaRPr>
            </a:p>
          </p:txBody>
        </p:sp>
      </p:grpSp>
      <p:grpSp>
        <p:nvGrpSpPr>
          <p:cNvPr id="35" name="Group 35"/>
          <p:cNvGrpSpPr/>
          <p:nvPr/>
        </p:nvGrpSpPr>
        <p:grpSpPr>
          <a:xfrm>
            <a:off x="-669797" y="9056330"/>
            <a:ext cx="19283275" cy="2564561"/>
            <a:chOff x="0" y="0"/>
            <a:chExt cx="5078723" cy="675440"/>
          </a:xfrm>
        </p:grpSpPr>
        <p:sp>
          <p:nvSpPr>
            <p:cNvPr id="36" name="Freeform 36"/>
            <p:cNvSpPr/>
            <p:nvPr/>
          </p:nvSpPr>
          <p:spPr>
            <a:xfrm>
              <a:off x="0" y="0"/>
              <a:ext cx="5078723" cy="675440"/>
            </a:xfrm>
            <a:custGeom>
              <a:avLst/>
              <a:gdLst/>
              <a:ahLst/>
              <a:cxnLst/>
              <a:rect l="l" t="t" r="r" b="b"/>
              <a:pathLst>
                <a:path w="5078723" h="675440">
                  <a:moveTo>
                    <a:pt x="0" y="0"/>
                  </a:moveTo>
                  <a:lnTo>
                    <a:pt x="5078723" y="0"/>
                  </a:lnTo>
                  <a:lnTo>
                    <a:pt x="5078723" y="675440"/>
                  </a:lnTo>
                  <a:lnTo>
                    <a:pt x="0" y="675440"/>
                  </a:lnTo>
                  <a:close/>
                </a:path>
              </a:pathLst>
            </a:custGeom>
            <a:solidFill>
              <a:srgbClr val="222920"/>
            </a:solidFill>
          </p:spPr>
        </p:sp>
        <p:sp>
          <p:nvSpPr>
            <p:cNvPr id="37" name="TextBox 37"/>
            <p:cNvSpPr txBox="1"/>
            <p:nvPr/>
          </p:nvSpPr>
          <p:spPr>
            <a:xfrm>
              <a:off x="0" y="-123825"/>
              <a:ext cx="5078723" cy="799265"/>
            </a:xfrm>
            <a:prstGeom prst="rect">
              <a:avLst/>
            </a:prstGeom>
          </p:spPr>
          <p:txBody>
            <a:bodyPr lIns="50800" tIns="50800" rIns="50800" bIns="50800" rtlCol="0" anchor="ctr"/>
            <a:lstStyle/>
            <a:p>
              <a:pPr marL="0" lvl="0" indent="0" algn="l">
                <a:lnSpc>
                  <a:spcPts val="9590"/>
                </a:lnSpc>
                <a:spcBef>
                  <a:spcPct val="0"/>
                </a:spcBef>
              </a:pPr>
              <a:endParaRPr>
                <a:latin typeface="Arial" panose="020B0604020202020204" pitchFamily="34" charset="0"/>
                <a:cs typeface="Arial" panose="020B0604020202020204" pitchFamily="34" charset="0"/>
              </a:endParaRPr>
            </a:p>
          </p:txBody>
        </p:sp>
      </p:grpSp>
      <p:grpSp>
        <p:nvGrpSpPr>
          <p:cNvPr id="46" name="Group 26"/>
          <p:cNvGrpSpPr/>
          <p:nvPr/>
        </p:nvGrpSpPr>
        <p:grpSpPr>
          <a:xfrm>
            <a:off x="2447256" y="3365875"/>
            <a:ext cx="2279137" cy="427655"/>
            <a:chOff x="0" y="0"/>
            <a:chExt cx="826275" cy="155041"/>
          </a:xfrm>
        </p:grpSpPr>
        <p:sp>
          <p:nvSpPr>
            <p:cNvPr id="47" name="Freeform 27"/>
            <p:cNvSpPr/>
            <p:nvPr/>
          </p:nvSpPr>
          <p:spPr>
            <a:xfrm>
              <a:off x="0" y="0"/>
              <a:ext cx="826276" cy="155041"/>
            </a:xfrm>
            <a:custGeom>
              <a:avLst/>
              <a:gdLst/>
              <a:ahLst/>
              <a:cxnLst/>
              <a:rect l="l" t="t" r="r" b="b"/>
              <a:pathLst>
                <a:path w="826276" h="155041">
                  <a:moveTo>
                    <a:pt x="50953" y="0"/>
                  </a:moveTo>
                  <a:lnTo>
                    <a:pt x="775323" y="0"/>
                  </a:lnTo>
                  <a:cubicBezTo>
                    <a:pt x="803463" y="0"/>
                    <a:pt x="826276" y="22812"/>
                    <a:pt x="826276" y="50953"/>
                  </a:cubicBezTo>
                  <a:lnTo>
                    <a:pt x="826276" y="104088"/>
                  </a:lnTo>
                  <a:cubicBezTo>
                    <a:pt x="826276" y="117602"/>
                    <a:pt x="820907" y="130562"/>
                    <a:pt x="811352" y="140118"/>
                  </a:cubicBezTo>
                  <a:cubicBezTo>
                    <a:pt x="801796" y="149673"/>
                    <a:pt x="788836" y="155041"/>
                    <a:pt x="775323" y="155041"/>
                  </a:cubicBezTo>
                  <a:lnTo>
                    <a:pt x="50953" y="155041"/>
                  </a:lnTo>
                  <a:cubicBezTo>
                    <a:pt x="37439" y="155041"/>
                    <a:pt x="24479" y="149673"/>
                    <a:pt x="14924" y="140118"/>
                  </a:cubicBezTo>
                  <a:cubicBezTo>
                    <a:pt x="5368" y="130562"/>
                    <a:pt x="0" y="117602"/>
                    <a:pt x="0" y="104088"/>
                  </a:cubicBezTo>
                  <a:lnTo>
                    <a:pt x="0" y="50953"/>
                  </a:lnTo>
                  <a:cubicBezTo>
                    <a:pt x="0" y="37439"/>
                    <a:pt x="5368" y="24479"/>
                    <a:pt x="14924" y="14924"/>
                  </a:cubicBezTo>
                  <a:cubicBezTo>
                    <a:pt x="24479" y="5368"/>
                    <a:pt x="37439" y="0"/>
                    <a:pt x="50953" y="0"/>
                  </a:cubicBezTo>
                  <a:close/>
                </a:path>
              </a:pathLst>
            </a:custGeom>
            <a:solidFill>
              <a:srgbClr val="222920"/>
            </a:solidFill>
            <a:ln w="19050" cap="sq">
              <a:solidFill>
                <a:srgbClr val="FFFFFF"/>
              </a:solidFill>
              <a:prstDash val="solid"/>
              <a:miter/>
            </a:ln>
          </p:spPr>
        </p:sp>
        <p:sp>
          <p:nvSpPr>
            <p:cNvPr id="48" name="TextBox 28"/>
            <p:cNvSpPr txBox="1"/>
            <p:nvPr/>
          </p:nvSpPr>
          <p:spPr>
            <a:xfrm>
              <a:off x="0" y="-47625"/>
              <a:ext cx="826275" cy="202666"/>
            </a:xfrm>
            <a:prstGeom prst="rect">
              <a:avLst/>
            </a:prstGeom>
          </p:spPr>
          <p:txBody>
            <a:bodyPr lIns="0" tIns="0" rIns="0" bIns="0" rtlCol="0" anchor="ctr"/>
            <a:lstStyle/>
            <a:p>
              <a:pPr marL="0" lvl="0" indent="0" algn="ctr">
                <a:lnSpc>
                  <a:spcPts val="2435"/>
                </a:lnSpc>
                <a:spcBef>
                  <a:spcPct val="0"/>
                </a:spcBef>
              </a:pPr>
              <a:r>
                <a:rPr lang="en-IN" altLang="en-US" sz="1740" u="none" strike="noStrike" spc="12" dirty="0">
                  <a:solidFill>
                    <a:srgbClr val="F5FFF5"/>
                  </a:solidFill>
                  <a:latin typeface="Arial" panose="020B0604020202020204" pitchFamily="34" charset="0"/>
                  <a:cs typeface="Arial" panose="020B0604020202020204" pitchFamily="34" charset="0"/>
                </a:rPr>
                <a:t>ADMIN-PROFILE</a:t>
              </a:r>
              <a:endParaRPr lang="en-IN" altLang="en-US" sz="1740" u="none" strike="noStrike" spc="12" dirty="0">
                <a:solidFill>
                  <a:srgbClr val="F5FFF5"/>
                </a:solidFill>
                <a:latin typeface="Arial" panose="020B0604020202020204" pitchFamily="34" charset="0"/>
                <a:cs typeface="Arial" panose="020B0604020202020204" pitchFamily="34" charset="0"/>
              </a:endParaRPr>
            </a:p>
          </p:txBody>
        </p:sp>
      </p:grpSp>
      <p:sp>
        <p:nvSpPr>
          <p:cNvPr id="49" name="TextBox 39"/>
          <p:cNvSpPr txBox="1"/>
          <p:nvPr/>
        </p:nvSpPr>
        <p:spPr>
          <a:xfrm>
            <a:off x="1081405" y="4263678"/>
            <a:ext cx="5326291" cy="4209936"/>
          </a:xfrm>
          <a:prstGeom prst="rect">
            <a:avLst/>
          </a:prstGeom>
        </p:spPr>
        <p:txBody>
          <a:bodyPr lIns="0" tIns="0" rIns="0" bIns="0" rtlCol="0" anchor="t">
            <a:noAutofit/>
          </a:bodyPr>
          <a:lstStyle/>
          <a:p>
            <a:pPr marL="0" lvl="0" indent="0" algn="just">
              <a:lnSpc>
                <a:spcPts val="2320"/>
              </a:lnSpc>
              <a:spcBef>
                <a:spcPct val="0"/>
              </a:spcBef>
            </a:pPr>
            <a:r>
              <a:rPr lang="en-US" sz="2400" spc="11" dirty="0">
                <a:solidFill>
                  <a:srgbClr val="F5FFF5"/>
                </a:solidFill>
                <a:latin typeface="Arial" panose="020B0604020202020204" pitchFamily="34" charset="0"/>
                <a:cs typeface="Arial" panose="020B0604020202020204" pitchFamily="34" charset="0"/>
                <a:sym typeface="+mn-ea"/>
              </a:rPr>
              <a:t>Administrators can view and update their personal details such as name, email address, and contact number directly from within the admin panel.</a:t>
            </a:r>
            <a:endParaRPr lang="en-IN" altLang="en-US" sz="2400" u="none" strike="noStrike" spc="11" dirty="0">
              <a:solidFill>
                <a:srgbClr val="F5FFF5"/>
              </a:solidFill>
              <a:latin typeface="Arial" panose="020B0604020202020204" pitchFamily="34" charset="0"/>
              <a:cs typeface="Arial" panose="020B0604020202020204" pitchFamily="34"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456" y="-1221538"/>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t="-9222" b="-9222"/>
            </a:stretch>
          </a:blipFill>
        </p:spPr>
      </p:sp>
      <p:grpSp>
        <p:nvGrpSpPr>
          <p:cNvPr id="8" name="Group 8"/>
          <p:cNvGrpSpPr/>
          <p:nvPr/>
        </p:nvGrpSpPr>
        <p:grpSpPr>
          <a:xfrm>
            <a:off x="784540" y="2811780"/>
            <a:ext cx="16784395" cy="6131982"/>
            <a:chOff x="0" y="0"/>
            <a:chExt cx="1503957" cy="1642184"/>
          </a:xfrm>
        </p:grpSpPr>
        <p:sp>
          <p:nvSpPr>
            <p:cNvPr id="9" name="Freeform 9"/>
            <p:cNvSpPr/>
            <p:nvPr/>
          </p:nvSpPr>
          <p:spPr>
            <a:xfrm>
              <a:off x="0" y="0"/>
              <a:ext cx="1503957" cy="1642184"/>
            </a:xfrm>
            <a:custGeom>
              <a:avLst/>
              <a:gdLst/>
              <a:ahLst/>
              <a:cxnLst/>
              <a:rect l="l" t="t" r="r" b="b"/>
              <a:pathLst>
                <a:path w="1503957" h="1642184">
                  <a:moveTo>
                    <a:pt x="80248" y="0"/>
                  </a:moveTo>
                  <a:lnTo>
                    <a:pt x="1423709" y="0"/>
                  </a:lnTo>
                  <a:cubicBezTo>
                    <a:pt x="1444992" y="0"/>
                    <a:pt x="1465404" y="8455"/>
                    <a:pt x="1480453" y="23504"/>
                  </a:cubicBezTo>
                  <a:cubicBezTo>
                    <a:pt x="1495503" y="38554"/>
                    <a:pt x="1503957" y="58965"/>
                    <a:pt x="1503957" y="80248"/>
                  </a:cubicBezTo>
                  <a:lnTo>
                    <a:pt x="1503957" y="1561936"/>
                  </a:lnTo>
                  <a:cubicBezTo>
                    <a:pt x="1503957" y="1583219"/>
                    <a:pt x="1495503" y="1603631"/>
                    <a:pt x="1480453" y="1618680"/>
                  </a:cubicBezTo>
                  <a:cubicBezTo>
                    <a:pt x="1465404" y="1633730"/>
                    <a:pt x="1444992" y="1642184"/>
                    <a:pt x="1423709" y="1642184"/>
                  </a:cubicBezTo>
                  <a:lnTo>
                    <a:pt x="80248" y="1642184"/>
                  </a:lnTo>
                  <a:cubicBezTo>
                    <a:pt x="58965" y="1642184"/>
                    <a:pt x="38554" y="1633730"/>
                    <a:pt x="23504" y="1618680"/>
                  </a:cubicBezTo>
                  <a:cubicBezTo>
                    <a:pt x="8455" y="1603631"/>
                    <a:pt x="0" y="1583219"/>
                    <a:pt x="0" y="1561936"/>
                  </a:cubicBezTo>
                  <a:lnTo>
                    <a:pt x="0" y="80248"/>
                  </a:lnTo>
                  <a:cubicBezTo>
                    <a:pt x="0" y="58965"/>
                    <a:pt x="8455" y="38554"/>
                    <a:pt x="23504" y="23504"/>
                  </a:cubicBezTo>
                  <a:cubicBezTo>
                    <a:pt x="38554" y="8455"/>
                    <a:pt x="58965" y="0"/>
                    <a:pt x="80248" y="0"/>
                  </a:cubicBezTo>
                  <a:close/>
                </a:path>
              </a:pathLst>
            </a:custGeom>
            <a:solidFill>
              <a:srgbClr val="222920"/>
            </a:solidFill>
            <a:ln w="19050" cap="rnd">
              <a:solidFill>
                <a:srgbClr val="FFFFFF"/>
              </a:solidFill>
              <a:prstDash val="solid"/>
              <a:round/>
            </a:ln>
          </p:spPr>
        </p:sp>
        <p:sp>
          <p:nvSpPr>
            <p:cNvPr id="10" name="TextBox 10"/>
            <p:cNvSpPr txBox="1"/>
            <p:nvPr/>
          </p:nvSpPr>
          <p:spPr>
            <a:xfrm>
              <a:off x="0" y="0"/>
              <a:ext cx="1503957" cy="1642184"/>
            </a:xfrm>
            <a:prstGeom prst="rect">
              <a:avLst/>
            </a:prstGeom>
          </p:spPr>
          <p:txBody>
            <a:bodyPr lIns="50800" tIns="50800" rIns="50800" bIns="50800" rtlCol="0" anchor="ctr"/>
            <a:lstStyle/>
            <a:p>
              <a:pPr marL="0" lvl="0" indent="0" algn="ctr">
                <a:lnSpc>
                  <a:spcPts val="2750"/>
                </a:lnSpc>
                <a:spcBef>
                  <a:spcPct val="0"/>
                </a:spcBef>
              </a:pPr>
              <a:endParaRPr>
                <a:latin typeface="Arial" panose="020B0604020202020204" pitchFamily="34" charset="0"/>
                <a:cs typeface="Arial" panose="020B0604020202020204" pitchFamily="34" charset="0"/>
              </a:endParaRPr>
            </a:p>
          </p:txBody>
        </p:sp>
      </p:grpSp>
      <p:grpSp>
        <p:nvGrpSpPr>
          <p:cNvPr id="11" name="Group 11"/>
          <p:cNvGrpSpPr/>
          <p:nvPr/>
        </p:nvGrpSpPr>
        <p:grpSpPr>
          <a:xfrm>
            <a:off x="7271385" y="2961005"/>
            <a:ext cx="10114280" cy="5781040"/>
            <a:chOff x="0" y="0"/>
            <a:chExt cx="6350000" cy="3810000"/>
          </a:xfrm>
        </p:grpSpPr>
        <p:sp>
          <p:nvSpPr>
            <p:cNvPr id="12" name="Freeform 12"/>
            <p:cNvSpPr/>
            <p:nvPr/>
          </p:nvSpPr>
          <p:spPr>
            <a:xfrm>
              <a:off x="0" y="0"/>
              <a:ext cx="6350000" cy="3810000"/>
            </a:xfrm>
            <a:custGeom>
              <a:avLst/>
              <a:gdLst/>
              <a:ahLst/>
              <a:cxnLst/>
              <a:rect l="l" t="t" r="r" b="b"/>
              <a:pathLst>
                <a:path w="6350000" h="3810000">
                  <a:moveTo>
                    <a:pt x="0" y="3175000"/>
                  </a:moveTo>
                  <a:lnTo>
                    <a:pt x="0" y="635000"/>
                  </a:lnTo>
                  <a:cubicBezTo>
                    <a:pt x="0" y="284480"/>
                    <a:pt x="284480" y="0"/>
                    <a:pt x="635000" y="0"/>
                  </a:cubicBezTo>
                  <a:lnTo>
                    <a:pt x="5715000" y="0"/>
                  </a:lnTo>
                  <a:cubicBezTo>
                    <a:pt x="6065520" y="0"/>
                    <a:pt x="6350000" y="284480"/>
                    <a:pt x="6350000" y="635000"/>
                  </a:cubicBezTo>
                  <a:lnTo>
                    <a:pt x="6350000" y="3175000"/>
                  </a:lnTo>
                  <a:cubicBezTo>
                    <a:pt x="6350000" y="3525520"/>
                    <a:pt x="6065520" y="3810000"/>
                    <a:pt x="5715000" y="3810000"/>
                  </a:cubicBezTo>
                  <a:lnTo>
                    <a:pt x="635000" y="3810000"/>
                  </a:lnTo>
                  <a:cubicBezTo>
                    <a:pt x="284480" y="3810000"/>
                    <a:pt x="0" y="3525520"/>
                    <a:pt x="0" y="3175000"/>
                  </a:cubicBezTo>
                  <a:close/>
                </a:path>
              </a:pathLst>
            </a:custGeom>
            <a:blipFill rotWithShape="1">
              <a:blip r:embed="rId2"/>
              <a:stretch>
                <a:fillRect/>
              </a:stretch>
            </a:blipFill>
          </p:spPr>
        </p:sp>
      </p:grpSp>
      <p:grpSp>
        <p:nvGrpSpPr>
          <p:cNvPr id="35" name="Group 35"/>
          <p:cNvGrpSpPr/>
          <p:nvPr/>
        </p:nvGrpSpPr>
        <p:grpSpPr>
          <a:xfrm>
            <a:off x="-669797" y="9056330"/>
            <a:ext cx="19283275" cy="2564561"/>
            <a:chOff x="0" y="0"/>
            <a:chExt cx="5078723" cy="675440"/>
          </a:xfrm>
        </p:grpSpPr>
        <p:sp>
          <p:nvSpPr>
            <p:cNvPr id="36" name="Freeform 36"/>
            <p:cNvSpPr/>
            <p:nvPr/>
          </p:nvSpPr>
          <p:spPr>
            <a:xfrm>
              <a:off x="0" y="0"/>
              <a:ext cx="5078723" cy="675440"/>
            </a:xfrm>
            <a:custGeom>
              <a:avLst/>
              <a:gdLst/>
              <a:ahLst/>
              <a:cxnLst/>
              <a:rect l="l" t="t" r="r" b="b"/>
              <a:pathLst>
                <a:path w="5078723" h="675440">
                  <a:moveTo>
                    <a:pt x="0" y="0"/>
                  </a:moveTo>
                  <a:lnTo>
                    <a:pt x="5078723" y="0"/>
                  </a:lnTo>
                  <a:lnTo>
                    <a:pt x="5078723" y="675440"/>
                  </a:lnTo>
                  <a:lnTo>
                    <a:pt x="0" y="675440"/>
                  </a:lnTo>
                  <a:close/>
                </a:path>
              </a:pathLst>
            </a:custGeom>
            <a:solidFill>
              <a:srgbClr val="222920"/>
            </a:solidFill>
          </p:spPr>
        </p:sp>
        <p:sp>
          <p:nvSpPr>
            <p:cNvPr id="37" name="TextBox 37"/>
            <p:cNvSpPr txBox="1"/>
            <p:nvPr/>
          </p:nvSpPr>
          <p:spPr>
            <a:xfrm>
              <a:off x="0" y="-123825"/>
              <a:ext cx="5078723" cy="799265"/>
            </a:xfrm>
            <a:prstGeom prst="rect">
              <a:avLst/>
            </a:prstGeom>
          </p:spPr>
          <p:txBody>
            <a:bodyPr lIns="50800" tIns="50800" rIns="50800" bIns="50800" rtlCol="0" anchor="ctr"/>
            <a:lstStyle/>
            <a:p>
              <a:pPr marL="0" lvl="0" indent="0" algn="l">
                <a:lnSpc>
                  <a:spcPts val="9590"/>
                </a:lnSpc>
                <a:spcBef>
                  <a:spcPct val="0"/>
                </a:spcBef>
              </a:pPr>
              <a:endParaRPr>
                <a:latin typeface="Arial" panose="020B0604020202020204" pitchFamily="34" charset="0"/>
                <a:cs typeface="Arial" panose="020B0604020202020204" pitchFamily="34" charset="0"/>
              </a:endParaRPr>
            </a:p>
          </p:txBody>
        </p:sp>
      </p:grpSp>
      <p:grpSp>
        <p:nvGrpSpPr>
          <p:cNvPr id="46" name="Group 26"/>
          <p:cNvGrpSpPr/>
          <p:nvPr/>
        </p:nvGrpSpPr>
        <p:grpSpPr>
          <a:xfrm>
            <a:off x="2303240" y="3192575"/>
            <a:ext cx="3168352" cy="958535"/>
            <a:chOff x="0" y="-47625"/>
            <a:chExt cx="826276" cy="202666"/>
          </a:xfrm>
        </p:grpSpPr>
        <p:sp>
          <p:nvSpPr>
            <p:cNvPr id="47" name="Freeform 27"/>
            <p:cNvSpPr/>
            <p:nvPr/>
          </p:nvSpPr>
          <p:spPr>
            <a:xfrm>
              <a:off x="0" y="0"/>
              <a:ext cx="826276" cy="118502"/>
            </a:xfrm>
            <a:custGeom>
              <a:avLst/>
              <a:gdLst/>
              <a:ahLst/>
              <a:cxnLst/>
              <a:rect l="l" t="t" r="r" b="b"/>
              <a:pathLst>
                <a:path w="826276" h="155041">
                  <a:moveTo>
                    <a:pt x="50953" y="0"/>
                  </a:moveTo>
                  <a:lnTo>
                    <a:pt x="775323" y="0"/>
                  </a:lnTo>
                  <a:cubicBezTo>
                    <a:pt x="803463" y="0"/>
                    <a:pt x="826276" y="22812"/>
                    <a:pt x="826276" y="50953"/>
                  </a:cubicBezTo>
                  <a:lnTo>
                    <a:pt x="826276" y="104088"/>
                  </a:lnTo>
                  <a:cubicBezTo>
                    <a:pt x="826276" y="117602"/>
                    <a:pt x="820907" y="130562"/>
                    <a:pt x="811352" y="140118"/>
                  </a:cubicBezTo>
                  <a:cubicBezTo>
                    <a:pt x="801796" y="149673"/>
                    <a:pt x="788836" y="155041"/>
                    <a:pt x="775323" y="155041"/>
                  </a:cubicBezTo>
                  <a:lnTo>
                    <a:pt x="50953" y="155041"/>
                  </a:lnTo>
                  <a:cubicBezTo>
                    <a:pt x="37439" y="155041"/>
                    <a:pt x="24479" y="149673"/>
                    <a:pt x="14924" y="140118"/>
                  </a:cubicBezTo>
                  <a:cubicBezTo>
                    <a:pt x="5368" y="130562"/>
                    <a:pt x="0" y="117602"/>
                    <a:pt x="0" y="104088"/>
                  </a:cubicBezTo>
                  <a:lnTo>
                    <a:pt x="0" y="50953"/>
                  </a:lnTo>
                  <a:cubicBezTo>
                    <a:pt x="0" y="37439"/>
                    <a:pt x="5368" y="24479"/>
                    <a:pt x="14924" y="14924"/>
                  </a:cubicBezTo>
                  <a:cubicBezTo>
                    <a:pt x="24479" y="5368"/>
                    <a:pt x="37439" y="0"/>
                    <a:pt x="50953" y="0"/>
                  </a:cubicBezTo>
                  <a:close/>
                </a:path>
              </a:pathLst>
            </a:custGeom>
            <a:solidFill>
              <a:srgbClr val="222920"/>
            </a:solidFill>
            <a:ln w="19050" cap="sq">
              <a:solidFill>
                <a:srgbClr val="FFFFFF"/>
              </a:solidFill>
              <a:prstDash val="solid"/>
              <a:miter/>
            </a:ln>
          </p:spPr>
        </p:sp>
        <p:sp>
          <p:nvSpPr>
            <p:cNvPr id="48" name="TextBox 28"/>
            <p:cNvSpPr txBox="1"/>
            <p:nvPr/>
          </p:nvSpPr>
          <p:spPr>
            <a:xfrm>
              <a:off x="0" y="-47625"/>
              <a:ext cx="826275" cy="202666"/>
            </a:xfrm>
            <a:prstGeom prst="rect">
              <a:avLst/>
            </a:prstGeom>
          </p:spPr>
          <p:txBody>
            <a:bodyPr lIns="0" tIns="0" rIns="0" bIns="0" rtlCol="0" anchor="ctr"/>
            <a:lstStyle/>
            <a:p>
              <a:pPr marL="0" lvl="0" indent="0" algn="ctr">
                <a:lnSpc>
                  <a:spcPts val="2435"/>
                </a:lnSpc>
                <a:spcBef>
                  <a:spcPct val="0"/>
                </a:spcBef>
              </a:pPr>
              <a:r>
                <a:rPr lang="en-IN" altLang="en-US" sz="1740" u="none" strike="noStrike" spc="12" dirty="0">
                  <a:solidFill>
                    <a:srgbClr val="F5FFF5"/>
                  </a:solidFill>
                  <a:latin typeface="Arial" panose="020B0604020202020204" pitchFamily="34" charset="0"/>
                  <a:cs typeface="Arial" panose="020B0604020202020204" pitchFamily="34" charset="0"/>
                </a:rPr>
                <a:t>MANAGE SUB-ADMIN</a:t>
              </a:r>
              <a:endParaRPr lang="en-IN" altLang="en-US" sz="1740" u="none" strike="noStrike" spc="12" dirty="0">
                <a:solidFill>
                  <a:srgbClr val="F5FFF5"/>
                </a:solidFill>
                <a:latin typeface="Arial" panose="020B0604020202020204" pitchFamily="34" charset="0"/>
                <a:cs typeface="Arial" panose="020B0604020202020204" pitchFamily="34" charset="0"/>
              </a:endParaRPr>
            </a:p>
          </p:txBody>
        </p:sp>
      </p:grpSp>
      <p:sp>
        <p:nvSpPr>
          <p:cNvPr id="49" name="TextBox 39"/>
          <p:cNvSpPr txBox="1"/>
          <p:nvPr/>
        </p:nvSpPr>
        <p:spPr>
          <a:xfrm>
            <a:off x="1081405" y="4263678"/>
            <a:ext cx="5326291" cy="4209936"/>
          </a:xfrm>
          <a:prstGeom prst="rect">
            <a:avLst/>
          </a:prstGeom>
        </p:spPr>
        <p:txBody>
          <a:bodyPr lIns="0" tIns="0" rIns="0" bIns="0" rtlCol="0" anchor="t">
            <a:noAutofit/>
          </a:bodyPr>
          <a:lstStyle/>
          <a:p>
            <a:pPr marL="0" lvl="0" indent="0" algn="just">
              <a:lnSpc>
                <a:spcPts val="2320"/>
              </a:lnSpc>
              <a:spcBef>
                <a:spcPct val="0"/>
              </a:spcBef>
            </a:pPr>
            <a:r>
              <a:rPr lang="en-IN" altLang="en-US" sz="2400" u="none" strike="noStrike" spc="11" dirty="0">
                <a:solidFill>
                  <a:srgbClr val="F5FFF5"/>
                </a:solidFill>
                <a:latin typeface="Arial" panose="020B0604020202020204" pitchFamily="34" charset="0"/>
                <a:cs typeface="Arial" panose="020B0604020202020204" pitchFamily="34" charset="0"/>
              </a:rPr>
              <a:t>Within the user management section, you should find options to add new sub-administrator accounts or edit existing ones. When adding a new sub-administrator, you typically need to provide a username, email address, password, and set permissions or roles for the account.</a:t>
            </a:r>
            <a:endParaRPr lang="en-IN" altLang="en-US" sz="2400" u="none" strike="noStrike" spc="11" dirty="0">
              <a:solidFill>
                <a:srgbClr val="F5FFF5"/>
              </a:solidFill>
              <a:latin typeface="Arial" panose="020B0604020202020204" pitchFamily="34" charset="0"/>
              <a:cs typeface="Arial" panose="020B0604020202020204" pitchFamily="34"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456" y="-1221538"/>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t="-9222" b="-9222"/>
            </a:stretch>
          </a:blipFill>
        </p:spPr>
      </p:sp>
      <p:grpSp>
        <p:nvGrpSpPr>
          <p:cNvPr id="8" name="Group 8"/>
          <p:cNvGrpSpPr/>
          <p:nvPr/>
        </p:nvGrpSpPr>
        <p:grpSpPr>
          <a:xfrm>
            <a:off x="784540" y="2811780"/>
            <a:ext cx="16784395" cy="6131982"/>
            <a:chOff x="0" y="0"/>
            <a:chExt cx="1503957" cy="1642184"/>
          </a:xfrm>
        </p:grpSpPr>
        <p:sp>
          <p:nvSpPr>
            <p:cNvPr id="9" name="Freeform 9"/>
            <p:cNvSpPr/>
            <p:nvPr/>
          </p:nvSpPr>
          <p:spPr>
            <a:xfrm>
              <a:off x="0" y="0"/>
              <a:ext cx="1503957" cy="1642184"/>
            </a:xfrm>
            <a:custGeom>
              <a:avLst/>
              <a:gdLst/>
              <a:ahLst/>
              <a:cxnLst/>
              <a:rect l="l" t="t" r="r" b="b"/>
              <a:pathLst>
                <a:path w="1503957" h="1642184">
                  <a:moveTo>
                    <a:pt x="80248" y="0"/>
                  </a:moveTo>
                  <a:lnTo>
                    <a:pt x="1423709" y="0"/>
                  </a:lnTo>
                  <a:cubicBezTo>
                    <a:pt x="1444992" y="0"/>
                    <a:pt x="1465404" y="8455"/>
                    <a:pt x="1480453" y="23504"/>
                  </a:cubicBezTo>
                  <a:cubicBezTo>
                    <a:pt x="1495503" y="38554"/>
                    <a:pt x="1503957" y="58965"/>
                    <a:pt x="1503957" y="80248"/>
                  </a:cubicBezTo>
                  <a:lnTo>
                    <a:pt x="1503957" y="1561936"/>
                  </a:lnTo>
                  <a:cubicBezTo>
                    <a:pt x="1503957" y="1583219"/>
                    <a:pt x="1495503" y="1603631"/>
                    <a:pt x="1480453" y="1618680"/>
                  </a:cubicBezTo>
                  <a:cubicBezTo>
                    <a:pt x="1465404" y="1633730"/>
                    <a:pt x="1444992" y="1642184"/>
                    <a:pt x="1423709" y="1642184"/>
                  </a:cubicBezTo>
                  <a:lnTo>
                    <a:pt x="80248" y="1642184"/>
                  </a:lnTo>
                  <a:cubicBezTo>
                    <a:pt x="58965" y="1642184"/>
                    <a:pt x="38554" y="1633730"/>
                    <a:pt x="23504" y="1618680"/>
                  </a:cubicBezTo>
                  <a:cubicBezTo>
                    <a:pt x="8455" y="1603631"/>
                    <a:pt x="0" y="1583219"/>
                    <a:pt x="0" y="1561936"/>
                  </a:cubicBezTo>
                  <a:lnTo>
                    <a:pt x="0" y="80248"/>
                  </a:lnTo>
                  <a:cubicBezTo>
                    <a:pt x="0" y="58965"/>
                    <a:pt x="8455" y="38554"/>
                    <a:pt x="23504" y="23504"/>
                  </a:cubicBezTo>
                  <a:cubicBezTo>
                    <a:pt x="38554" y="8455"/>
                    <a:pt x="58965" y="0"/>
                    <a:pt x="80248" y="0"/>
                  </a:cubicBezTo>
                  <a:close/>
                </a:path>
              </a:pathLst>
            </a:custGeom>
            <a:solidFill>
              <a:srgbClr val="222920"/>
            </a:solidFill>
            <a:ln w="19050" cap="rnd">
              <a:solidFill>
                <a:srgbClr val="FFFFFF"/>
              </a:solidFill>
              <a:prstDash val="solid"/>
              <a:round/>
            </a:ln>
          </p:spPr>
        </p:sp>
        <p:sp>
          <p:nvSpPr>
            <p:cNvPr id="10" name="TextBox 10"/>
            <p:cNvSpPr txBox="1"/>
            <p:nvPr/>
          </p:nvSpPr>
          <p:spPr>
            <a:xfrm>
              <a:off x="0" y="0"/>
              <a:ext cx="1503957" cy="1642184"/>
            </a:xfrm>
            <a:prstGeom prst="rect">
              <a:avLst/>
            </a:prstGeom>
          </p:spPr>
          <p:txBody>
            <a:bodyPr lIns="50800" tIns="50800" rIns="50800" bIns="50800" rtlCol="0" anchor="ctr"/>
            <a:lstStyle/>
            <a:p>
              <a:pPr marL="0" lvl="0" indent="0" algn="ctr">
                <a:lnSpc>
                  <a:spcPts val="2750"/>
                </a:lnSpc>
                <a:spcBef>
                  <a:spcPct val="0"/>
                </a:spcBef>
              </a:pPr>
              <a:endParaRPr>
                <a:latin typeface="Arial" panose="020B0604020202020204" pitchFamily="34" charset="0"/>
                <a:cs typeface="Arial" panose="020B0604020202020204" pitchFamily="34" charset="0"/>
              </a:endParaRPr>
            </a:p>
          </p:txBody>
        </p:sp>
      </p:grpSp>
      <p:grpSp>
        <p:nvGrpSpPr>
          <p:cNvPr id="11" name="Group 11"/>
          <p:cNvGrpSpPr/>
          <p:nvPr/>
        </p:nvGrpSpPr>
        <p:grpSpPr>
          <a:xfrm>
            <a:off x="7343140" y="2969895"/>
            <a:ext cx="10062210" cy="5819140"/>
            <a:chOff x="0" y="0"/>
            <a:chExt cx="6350000" cy="3810000"/>
          </a:xfrm>
        </p:grpSpPr>
        <p:sp>
          <p:nvSpPr>
            <p:cNvPr id="12" name="Freeform 12"/>
            <p:cNvSpPr/>
            <p:nvPr/>
          </p:nvSpPr>
          <p:spPr>
            <a:xfrm>
              <a:off x="0" y="0"/>
              <a:ext cx="6350000" cy="3810000"/>
            </a:xfrm>
            <a:custGeom>
              <a:avLst/>
              <a:gdLst/>
              <a:ahLst/>
              <a:cxnLst/>
              <a:rect l="l" t="t" r="r" b="b"/>
              <a:pathLst>
                <a:path w="6350000" h="3810000">
                  <a:moveTo>
                    <a:pt x="0" y="3175000"/>
                  </a:moveTo>
                  <a:lnTo>
                    <a:pt x="0" y="635000"/>
                  </a:lnTo>
                  <a:cubicBezTo>
                    <a:pt x="0" y="284480"/>
                    <a:pt x="284480" y="0"/>
                    <a:pt x="635000" y="0"/>
                  </a:cubicBezTo>
                  <a:lnTo>
                    <a:pt x="5715000" y="0"/>
                  </a:lnTo>
                  <a:cubicBezTo>
                    <a:pt x="6065520" y="0"/>
                    <a:pt x="6350000" y="284480"/>
                    <a:pt x="6350000" y="635000"/>
                  </a:cubicBezTo>
                  <a:lnTo>
                    <a:pt x="6350000" y="3175000"/>
                  </a:lnTo>
                  <a:cubicBezTo>
                    <a:pt x="6350000" y="3525520"/>
                    <a:pt x="6065520" y="3810000"/>
                    <a:pt x="5715000" y="3810000"/>
                  </a:cubicBezTo>
                  <a:lnTo>
                    <a:pt x="635000" y="3810000"/>
                  </a:lnTo>
                  <a:cubicBezTo>
                    <a:pt x="284480" y="3810000"/>
                    <a:pt x="0" y="3525520"/>
                    <a:pt x="0" y="3175000"/>
                  </a:cubicBezTo>
                  <a:close/>
                </a:path>
              </a:pathLst>
            </a:custGeom>
            <a:blipFill rotWithShape="1">
              <a:blip r:embed="rId2"/>
              <a:stretch>
                <a:fillRect/>
              </a:stretch>
            </a:blipFill>
          </p:spPr>
        </p:sp>
      </p:grpSp>
      <p:grpSp>
        <p:nvGrpSpPr>
          <p:cNvPr id="35" name="Group 35"/>
          <p:cNvGrpSpPr/>
          <p:nvPr/>
        </p:nvGrpSpPr>
        <p:grpSpPr>
          <a:xfrm>
            <a:off x="-669797" y="9056330"/>
            <a:ext cx="19283275" cy="2564561"/>
            <a:chOff x="0" y="0"/>
            <a:chExt cx="5078723" cy="675440"/>
          </a:xfrm>
        </p:grpSpPr>
        <p:sp>
          <p:nvSpPr>
            <p:cNvPr id="36" name="Freeform 36"/>
            <p:cNvSpPr/>
            <p:nvPr/>
          </p:nvSpPr>
          <p:spPr>
            <a:xfrm>
              <a:off x="0" y="0"/>
              <a:ext cx="5078723" cy="675440"/>
            </a:xfrm>
            <a:custGeom>
              <a:avLst/>
              <a:gdLst/>
              <a:ahLst/>
              <a:cxnLst/>
              <a:rect l="l" t="t" r="r" b="b"/>
              <a:pathLst>
                <a:path w="5078723" h="675440">
                  <a:moveTo>
                    <a:pt x="0" y="0"/>
                  </a:moveTo>
                  <a:lnTo>
                    <a:pt x="5078723" y="0"/>
                  </a:lnTo>
                  <a:lnTo>
                    <a:pt x="5078723" y="675440"/>
                  </a:lnTo>
                  <a:lnTo>
                    <a:pt x="0" y="675440"/>
                  </a:lnTo>
                  <a:close/>
                </a:path>
              </a:pathLst>
            </a:custGeom>
            <a:solidFill>
              <a:srgbClr val="222920"/>
            </a:solidFill>
          </p:spPr>
        </p:sp>
        <p:sp>
          <p:nvSpPr>
            <p:cNvPr id="37" name="TextBox 37"/>
            <p:cNvSpPr txBox="1"/>
            <p:nvPr/>
          </p:nvSpPr>
          <p:spPr>
            <a:xfrm>
              <a:off x="0" y="-123825"/>
              <a:ext cx="5078723" cy="799265"/>
            </a:xfrm>
            <a:prstGeom prst="rect">
              <a:avLst/>
            </a:prstGeom>
          </p:spPr>
          <p:txBody>
            <a:bodyPr lIns="50800" tIns="50800" rIns="50800" bIns="50800" rtlCol="0" anchor="ctr"/>
            <a:lstStyle/>
            <a:p>
              <a:pPr marL="0" lvl="0" indent="0" algn="l">
                <a:lnSpc>
                  <a:spcPts val="9590"/>
                </a:lnSpc>
                <a:spcBef>
                  <a:spcPct val="0"/>
                </a:spcBef>
              </a:pPr>
              <a:endParaRPr>
                <a:latin typeface="Arial" panose="020B0604020202020204" pitchFamily="34" charset="0"/>
                <a:cs typeface="Arial" panose="020B0604020202020204" pitchFamily="34" charset="0"/>
              </a:endParaRPr>
            </a:p>
          </p:txBody>
        </p:sp>
      </p:grpSp>
      <p:grpSp>
        <p:nvGrpSpPr>
          <p:cNvPr id="46" name="Group 26"/>
          <p:cNvGrpSpPr/>
          <p:nvPr/>
        </p:nvGrpSpPr>
        <p:grpSpPr>
          <a:xfrm>
            <a:off x="2447256" y="3365875"/>
            <a:ext cx="2279137" cy="427655"/>
            <a:chOff x="0" y="0"/>
            <a:chExt cx="826275" cy="155041"/>
          </a:xfrm>
        </p:grpSpPr>
        <p:sp>
          <p:nvSpPr>
            <p:cNvPr id="47" name="Freeform 27"/>
            <p:cNvSpPr/>
            <p:nvPr/>
          </p:nvSpPr>
          <p:spPr>
            <a:xfrm>
              <a:off x="0" y="0"/>
              <a:ext cx="826276" cy="155041"/>
            </a:xfrm>
            <a:custGeom>
              <a:avLst/>
              <a:gdLst/>
              <a:ahLst/>
              <a:cxnLst/>
              <a:rect l="l" t="t" r="r" b="b"/>
              <a:pathLst>
                <a:path w="826276" h="155041">
                  <a:moveTo>
                    <a:pt x="50953" y="0"/>
                  </a:moveTo>
                  <a:lnTo>
                    <a:pt x="775323" y="0"/>
                  </a:lnTo>
                  <a:cubicBezTo>
                    <a:pt x="803463" y="0"/>
                    <a:pt x="826276" y="22812"/>
                    <a:pt x="826276" y="50953"/>
                  </a:cubicBezTo>
                  <a:lnTo>
                    <a:pt x="826276" y="104088"/>
                  </a:lnTo>
                  <a:cubicBezTo>
                    <a:pt x="826276" y="117602"/>
                    <a:pt x="820907" y="130562"/>
                    <a:pt x="811352" y="140118"/>
                  </a:cubicBezTo>
                  <a:cubicBezTo>
                    <a:pt x="801796" y="149673"/>
                    <a:pt x="788836" y="155041"/>
                    <a:pt x="775323" y="155041"/>
                  </a:cubicBezTo>
                  <a:lnTo>
                    <a:pt x="50953" y="155041"/>
                  </a:lnTo>
                  <a:cubicBezTo>
                    <a:pt x="37439" y="155041"/>
                    <a:pt x="24479" y="149673"/>
                    <a:pt x="14924" y="140118"/>
                  </a:cubicBezTo>
                  <a:cubicBezTo>
                    <a:pt x="5368" y="130562"/>
                    <a:pt x="0" y="117602"/>
                    <a:pt x="0" y="104088"/>
                  </a:cubicBezTo>
                  <a:lnTo>
                    <a:pt x="0" y="50953"/>
                  </a:lnTo>
                  <a:cubicBezTo>
                    <a:pt x="0" y="37439"/>
                    <a:pt x="5368" y="24479"/>
                    <a:pt x="14924" y="14924"/>
                  </a:cubicBezTo>
                  <a:cubicBezTo>
                    <a:pt x="24479" y="5368"/>
                    <a:pt x="37439" y="0"/>
                    <a:pt x="50953" y="0"/>
                  </a:cubicBezTo>
                  <a:close/>
                </a:path>
              </a:pathLst>
            </a:custGeom>
            <a:solidFill>
              <a:srgbClr val="222920"/>
            </a:solidFill>
            <a:ln w="19050" cap="sq">
              <a:solidFill>
                <a:srgbClr val="FFFFFF"/>
              </a:solidFill>
              <a:prstDash val="solid"/>
              <a:miter/>
            </a:ln>
          </p:spPr>
        </p:sp>
        <p:sp>
          <p:nvSpPr>
            <p:cNvPr id="48" name="TextBox 28"/>
            <p:cNvSpPr txBox="1"/>
            <p:nvPr/>
          </p:nvSpPr>
          <p:spPr>
            <a:xfrm>
              <a:off x="0" y="-47625"/>
              <a:ext cx="826275" cy="202666"/>
            </a:xfrm>
            <a:prstGeom prst="rect">
              <a:avLst/>
            </a:prstGeom>
          </p:spPr>
          <p:txBody>
            <a:bodyPr lIns="0" tIns="0" rIns="0" bIns="0" rtlCol="0" anchor="ctr"/>
            <a:lstStyle/>
            <a:p>
              <a:pPr marL="0" lvl="0" indent="0" algn="ctr">
                <a:lnSpc>
                  <a:spcPts val="2435"/>
                </a:lnSpc>
                <a:spcBef>
                  <a:spcPct val="0"/>
                </a:spcBef>
              </a:pPr>
              <a:r>
                <a:rPr lang="en-IN" altLang="en-US" sz="1740" u="none" strike="noStrike" spc="12" dirty="0">
                  <a:solidFill>
                    <a:srgbClr val="F5FFF5"/>
                  </a:solidFill>
                  <a:latin typeface="Arial" panose="020B0604020202020204" pitchFamily="34" charset="0"/>
                  <a:cs typeface="Arial" panose="020B0604020202020204" pitchFamily="34" charset="0"/>
                </a:rPr>
                <a:t>ALL-BOOKINGS</a:t>
              </a:r>
              <a:endParaRPr lang="en-IN" altLang="en-US" sz="1740" u="none" strike="noStrike" spc="12" dirty="0">
                <a:solidFill>
                  <a:srgbClr val="F5FFF5"/>
                </a:solidFill>
                <a:latin typeface="Arial" panose="020B0604020202020204" pitchFamily="34" charset="0"/>
                <a:cs typeface="Arial" panose="020B0604020202020204" pitchFamily="34" charset="0"/>
              </a:endParaRPr>
            </a:p>
          </p:txBody>
        </p:sp>
      </p:grpSp>
      <p:sp>
        <p:nvSpPr>
          <p:cNvPr id="49" name="TextBox 39"/>
          <p:cNvSpPr txBox="1"/>
          <p:nvPr/>
        </p:nvSpPr>
        <p:spPr>
          <a:xfrm>
            <a:off x="1081405" y="4263678"/>
            <a:ext cx="5326291" cy="4209936"/>
          </a:xfrm>
          <a:prstGeom prst="rect">
            <a:avLst/>
          </a:prstGeom>
        </p:spPr>
        <p:txBody>
          <a:bodyPr lIns="0" tIns="0" rIns="0" bIns="0" rtlCol="0" anchor="t">
            <a:noAutofit/>
          </a:bodyPr>
          <a:lstStyle/>
          <a:p>
            <a:pPr marL="0" lvl="0" indent="0" algn="just">
              <a:lnSpc>
                <a:spcPts val="2320"/>
              </a:lnSpc>
              <a:spcBef>
                <a:spcPct val="0"/>
              </a:spcBef>
            </a:pPr>
            <a:r>
              <a:rPr lang="en-US" sz="2400" spc="11" dirty="0">
                <a:solidFill>
                  <a:srgbClr val="F5FFF5"/>
                </a:solidFill>
                <a:latin typeface="Arial" panose="020B0604020202020204" pitchFamily="34" charset="0"/>
                <a:cs typeface="Arial" panose="020B0604020202020204" pitchFamily="34" charset="0"/>
                <a:sym typeface="+mn-ea"/>
              </a:rPr>
              <a:t>This page allows administrators to view, edit, and manage all reservations. It includes options to search for reservations, filter them by date or status, and perform actions such as approving, canceling, or modifying reservations.</a:t>
            </a:r>
            <a:endParaRPr lang="en-IN" altLang="en-US" sz="2400" u="none" strike="noStrike" spc="11" dirty="0">
              <a:solidFill>
                <a:srgbClr val="F5FFF5"/>
              </a:solidFill>
              <a:latin typeface="Arial" panose="020B0604020202020204" pitchFamily="34" charset="0"/>
              <a:cs typeface="Arial" panose="020B0604020202020204" pitchFamily="34" charset="0"/>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456" y="-1221538"/>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t="-9222" b="-9222"/>
            </a:stretch>
          </a:blipFill>
        </p:spPr>
      </p:sp>
      <p:grpSp>
        <p:nvGrpSpPr>
          <p:cNvPr id="8" name="Group 8"/>
          <p:cNvGrpSpPr/>
          <p:nvPr/>
        </p:nvGrpSpPr>
        <p:grpSpPr>
          <a:xfrm>
            <a:off x="784540" y="2811780"/>
            <a:ext cx="16784395" cy="6131982"/>
            <a:chOff x="0" y="0"/>
            <a:chExt cx="1503957" cy="1642184"/>
          </a:xfrm>
        </p:grpSpPr>
        <p:sp>
          <p:nvSpPr>
            <p:cNvPr id="9" name="Freeform 9"/>
            <p:cNvSpPr/>
            <p:nvPr/>
          </p:nvSpPr>
          <p:spPr>
            <a:xfrm>
              <a:off x="0" y="0"/>
              <a:ext cx="1503957" cy="1642184"/>
            </a:xfrm>
            <a:custGeom>
              <a:avLst/>
              <a:gdLst/>
              <a:ahLst/>
              <a:cxnLst/>
              <a:rect l="l" t="t" r="r" b="b"/>
              <a:pathLst>
                <a:path w="1503957" h="1642184">
                  <a:moveTo>
                    <a:pt x="80248" y="0"/>
                  </a:moveTo>
                  <a:lnTo>
                    <a:pt x="1423709" y="0"/>
                  </a:lnTo>
                  <a:cubicBezTo>
                    <a:pt x="1444992" y="0"/>
                    <a:pt x="1465404" y="8455"/>
                    <a:pt x="1480453" y="23504"/>
                  </a:cubicBezTo>
                  <a:cubicBezTo>
                    <a:pt x="1495503" y="38554"/>
                    <a:pt x="1503957" y="58965"/>
                    <a:pt x="1503957" y="80248"/>
                  </a:cubicBezTo>
                  <a:lnTo>
                    <a:pt x="1503957" y="1561936"/>
                  </a:lnTo>
                  <a:cubicBezTo>
                    <a:pt x="1503957" y="1583219"/>
                    <a:pt x="1495503" y="1603631"/>
                    <a:pt x="1480453" y="1618680"/>
                  </a:cubicBezTo>
                  <a:cubicBezTo>
                    <a:pt x="1465404" y="1633730"/>
                    <a:pt x="1444992" y="1642184"/>
                    <a:pt x="1423709" y="1642184"/>
                  </a:cubicBezTo>
                  <a:lnTo>
                    <a:pt x="80248" y="1642184"/>
                  </a:lnTo>
                  <a:cubicBezTo>
                    <a:pt x="58965" y="1642184"/>
                    <a:pt x="38554" y="1633730"/>
                    <a:pt x="23504" y="1618680"/>
                  </a:cubicBezTo>
                  <a:cubicBezTo>
                    <a:pt x="8455" y="1603631"/>
                    <a:pt x="0" y="1583219"/>
                    <a:pt x="0" y="1561936"/>
                  </a:cubicBezTo>
                  <a:lnTo>
                    <a:pt x="0" y="80248"/>
                  </a:lnTo>
                  <a:cubicBezTo>
                    <a:pt x="0" y="58965"/>
                    <a:pt x="8455" y="38554"/>
                    <a:pt x="23504" y="23504"/>
                  </a:cubicBezTo>
                  <a:cubicBezTo>
                    <a:pt x="38554" y="8455"/>
                    <a:pt x="58965" y="0"/>
                    <a:pt x="80248" y="0"/>
                  </a:cubicBezTo>
                  <a:close/>
                </a:path>
              </a:pathLst>
            </a:custGeom>
            <a:solidFill>
              <a:srgbClr val="222920"/>
            </a:solidFill>
            <a:ln w="19050" cap="rnd">
              <a:solidFill>
                <a:srgbClr val="FFFFFF"/>
              </a:solidFill>
              <a:prstDash val="solid"/>
              <a:round/>
            </a:ln>
          </p:spPr>
        </p:sp>
        <p:sp>
          <p:nvSpPr>
            <p:cNvPr id="10" name="TextBox 10"/>
            <p:cNvSpPr txBox="1"/>
            <p:nvPr/>
          </p:nvSpPr>
          <p:spPr>
            <a:xfrm>
              <a:off x="0" y="0"/>
              <a:ext cx="1503957" cy="1642184"/>
            </a:xfrm>
            <a:prstGeom prst="rect">
              <a:avLst/>
            </a:prstGeom>
          </p:spPr>
          <p:txBody>
            <a:bodyPr lIns="50800" tIns="50800" rIns="50800" bIns="50800" rtlCol="0" anchor="ctr"/>
            <a:lstStyle/>
            <a:p>
              <a:pPr marL="0" lvl="0" indent="0" algn="ctr">
                <a:lnSpc>
                  <a:spcPts val="2750"/>
                </a:lnSpc>
                <a:spcBef>
                  <a:spcPct val="0"/>
                </a:spcBef>
              </a:pPr>
              <a:endParaRPr>
                <a:latin typeface="Arial" panose="020B0604020202020204" pitchFamily="34" charset="0"/>
                <a:cs typeface="Arial" panose="020B0604020202020204" pitchFamily="34" charset="0"/>
              </a:endParaRPr>
            </a:p>
          </p:txBody>
        </p:sp>
      </p:grpSp>
      <p:grpSp>
        <p:nvGrpSpPr>
          <p:cNvPr id="11" name="Group 11"/>
          <p:cNvGrpSpPr/>
          <p:nvPr/>
        </p:nvGrpSpPr>
        <p:grpSpPr>
          <a:xfrm>
            <a:off x="7035165" y="2990215"/>
            <a:ext cx="10383520" cy="5785485"/>
            <a:chOff x="0" y="0"/>
            <a:chExt cx="6350000" cy="3810000"/>
          </a:xfrm>
        </p:grpSpPr>
        <p:sp>
          <p:nvSpPr>
            <p:cNvPr id="12" name="Freeform 12"/>
            <p:cNvSpPr/>
            <p:nvPr/>
          </p:nvSpPr>
          <p:spPr>
            <a:xfrm>
              <a:off x="0" y="0"/>
              <a:ext cx="6350000" cy="3810000"/>
            </a:xfrm>
            <a:custGeom>
              <a:avLst/>
              <a:gdLst/>
              <a:ahLst/>
              <a:cxnLst/>
              <a:rect l="l" t="t" r="r" b="b"/>
              <a:pathLst>
                <a:path w="6350000" h="3810000">
                  <a:moveTo>
                    <a:pt x="0" y="3175000"/>
                  </a:moveTo>
                  <a:lnTo>
                    <a:pt x="0" y="635000"/>
                  </a:lnTo>
                  <a:cubicBezTo>
                    <a:pt x="0" y="284480"/>
                    <a:pt x="284480" y="0"/>
                    <a:pt x="635000" y="0"/>
                  </a:cubicBezTo>
                  <a:lnTo>
                    <a:pt x="5715000" y="0"/>
                  </a:lnTo>
                  <a:cubicBezTo>
                    <a:pt x="6065520" y="0"/>
                    <a:pt x="6350000" y="284480"/>
                    <a:pt x="6350000" y="635000"/>
                  </a:cubicBezTo>
                  <a:lnTo>
                    <a:pt x="6350000" y="3175000"/>
                  </a:lnTo>
                  <a:cubicBezTo>
                    <a:pt x="6350000" y="3525520"/>
                    <a:pt x="6065520" y="3810000"/>
                    <a:pt x="5715000" y="3810000"/>
                  </a:cubicBezTo>
                  <a:lnTo>
                    <a:pt x="635000" y="3810000"/>
                  </a:lnTo>
                  <a:cubicBezTo>
                    <a:pt x="284480" y="3810000"/>
                    <a:pt x="0" y="3525520"/>
                    <a:pt x="0" y="3175000"/>
                  </a:cubicBezTo>
                  <a:close/>
                </a:path>
              </a:pathLst>
            </a:custGeom>
            <a:blipFill rotWithShape="1">
              <a:blip r:embed="rId2"/>
              <a:stretch>
                <a:fillRect/>
              </a:stretch>
            </a:blipFill>
          </p:spPr>
        </p:sp>
      </p:grpSp>
      <p:grpSp>
        <p:nvGrpSpPr>
          <p:cNvPr id="35" name="Group 35"/>
          <p:cNvGrpSpPr/>
          <p:nvPr/>
        </p:nvGrpSpPr>
        <p:grpSpPr>
          <a:xfrm>
            <a:off x="-669797" y="9056330"/>
            <a:ext cx="19283275" cy="2564561"/>
            <a:chOff x="0" y="0"/>
            <a:chExt cx="5078723" cy="675440"/>
          </a:xfrm>
        </p:grpSpPr>
        <p:sp>
          <p:nvSpPr>
            <p:cNvPr id="36" name="Freeform 36"/>
            <p:cNvSpPr/>
            <p:nvPr/>
          </p:nvSpPr>
          <p:spPr>
            <a:xfrm>
              <a:off x="0" y="0"/>
              <a:ext cx="5078723" cy="675440"/>
            </a:xfrm>
            <a:custGeom>
              <a:avLst/>
              <a:gdLst/>
              <a:ahLst/>
              <a:cxnLst/>
              <a:rect l="l" t="t" r="r" b="b"/>
              <a:pathLst>
                <a:path w="5078723" h="675440">
                  <a:moveTo>
                    <a:pt x="0" y="0"/>
                  </a:moveTo>
                  <a:lnTo>
                    <a:pt x="5078723" y="0"/>
                  </a:lnTo>
                  <a:lnTo>
                    <a:pt x="5078723" y="675440"/>
                  </a:lnTo>
                  <a:lnTo>
                    <a:pt x="0" y="675440"/>
                  </a:lnTo>
                  <a:close/>
                </a:path>
              </a:pathLst>
            </a:custGeom>
            <a:solidFill>
              <a:srgbClr val="222920"/>
            </a:solidFill>
          </p:spPr>
        </p:sp>
        <p:sp>
          <p:nvSpPr>
            <p:cNvPr id="37" name="TextBox 37"/>
            <p:cNvSpPr txBox="1"/>
            <p:nvPr/>
          </p:nvSpPr>
          <p:spPr>
            <a:xfrm>
              <a:off x="0" y="-123825"/>
              <a:ext cx="5078723" cy="799265"/>
            </a:xfrm>
            <a:prstGeom prst="rect">
              <a:avLst/>
            </a:prstGeom>
          </p:spPr>
          <p:txBody>
            <a:bodyPr lIns="50800" tIns="50800" rIns="50800" bIns="50800" rtlCol="0" anchor="ctr"/>
            <a:lstStyle/>
            <a:p>
              <a:pPr marL="0" lvl="0" indent="0" algn="l">
                <a:lnSpc>
                  <a:spcPts val="9590"/>
                </a:lnSpc>
                <a:spcBef>
                  <a:spcPct val="0"/>
                </a:spcBef>
              </a:pPr>
              <a:endParaRPr>
                <a:latin typeface="Arial" panose="020B0604020202020204" pitchFamily="34" charset="0"/>
                <a:cs typeface="Arial" panose="020B0604020202020204" pitchFamily="34" charset="0"/>
              </a:endParaRPr>
            </a:p>
          </p:txBody>
        </p:sp>
      </p:grpSp>
      <p:grpSp>
        <p:nvGrpSpPr>
          <p:cNvPr id="46" name="Group 26"/>
          <p:cNvGrpSpPr/>
          <p:nvPr/>
        </p:nvGrpSpPr>
        <p:grpSpPr>
          <a:xfrm>
            <a:off x="2447256" y="3365875"/>
            <a:ext cx="2279137" cy="427655"/>
            <a:chOff x="0" y="0"/>
            <a:chExt cx="826275" cy="155041"/>
          </a:xfrm>
        </p:grpSpPr>
        <p:sp>
          <p:nvSpPr>
            <p:cNvPr id="47" name="Freeform 27"/>
            <p:cNvSpPr/>
            <p:nvPr/>
          </p:nvSpPr>
          <p:spPr>
            <a:xfrm>
              <a:off x="0" y="0"/>
              <a:ext cx="826276" cy="155041"/>
            </a:xfrm>
            <a:custGeom>
              <a:avLst/>
              <a:gdLst/>
              <a:ahLst/>
              <a:cxnLst/>
              <a:rect l="l" t="t" r="r" b="b"/>
              <a:pathLst>
                <a:path w="826276" h="155041">
                  <a:moveTo>
                    <a:pt x="50953" y="0"/>
                  </a:moveTo>
                  <a:lnTo>
                    <a:pt x="775323" y="0"/>
                  </a:lnTo>
                  <a:cubicBezTo>
                    <a:pt x="803463" y="0"/>
                    <a:pt x="826276" y="22812"/>
                    <a:pt x="826276" y="50953"/>
                  </a:cubicBezTo>
                  <a:lnTo>
                    <a:pt x="826276" y="104088"/>
                  </a:lnTo>
                  <a:cubicBezTo>
                    <a:pt x="826276" y="117602"/>
                    <a:pt x="820907" y="130562"/>
                    <a:pt x="811352" y="140118"/>
                  </a:cubicBezTo>
                  <a:cubicBezTo>
                    <a:pt x="801796" y="149673"/>
                    <a:pt x="788836" y="155041"/>
                    <a:pt x="775323" y="155041"/>
                  </a:cubicBezTo>
                  <a:lnTo>
                    <a:pt x="50953" y="155041"/>
                  </a:lnTo>
                  <a:cubicBezTo>
                    <a:pt x="37439" y="155041"/>
                    <a:pt x="24479" y="149673"/>
                    <a:pt x="14924" y="140118"/>
                  </a:cubicBezTo>
                  <a:cubicBezTo>
                    <a:pt x="5368" y="130562"/>
                    <a:pt x="0" y="117602"/>
                    <a:pt x="0" y="104088"/>
                  </a:cubicBezTo>
                  <a:lnTo>
                    <a:pt x="0" y="50953"/>
                  </a:lnTo>
                  <a:cubicBezTo>
                    <a:pt x="0" y="37439"/>
                    <a:pt x="5368" y="24479"/>
                    <a:pt x="14924" y="14924"/>
                  </a:cubicBezTo>
                  <a:cubicBezTo>
                    <a:pt x="24479" y="5368"/>
                    <a:pt x="37439" y="0"/>
                    <a:pt x="50953" y="0"/>
                  </a:cubicBezTo>
                  <a:close/>
                </a:path>
              </a:pathLst>
            </a:custGeom>
            <a:solidFill>
              <a:srgbClr val="222920"/>
            </a:solidFill>
            <a:ln w="19050" cap="sq">
              <a:solidFill>
                <a:srgbClr val="FFFFFF"/>
              </a:solidFill>
              <a:prstDash val="solid"/>
              <a:miter/>
            </a:ln>
          </p:spPr>
        </p:sp>
        <p:sp>
          <p:nvSpPr>
            <p:cNvPr id="48" name="TextBox 28"/>
            <p:cNvSpPr txBox="1"/>
            <p:nvPr/>
          </p:nvSpPr>
          <p:spPr>
            <a:xfrm>
              <a:off x="0" y="-47625"/>
              <a:ext cx="826275" cy="202666"/>
            </a:xfrm>
            <a:prstGeom prst="rect">
              <a:avLst/>
            </a:prstGeom>
          </p:spPr>
          <p:txBody>
            <a:bodyPr lIns="0" tIns="0" rIns="0" bIns="0" rtlCol="0" anchor="ctr"/>
            <a:lstStyle/>
            <a:p>
              <a:pPr marL="0" lvl="0" indent="0" algn="ctr">
                <a:lnSpc>
                  <a:spcPts val="2435"/>
                </a:lnSpc>
                <a:spcBef>
                  <a:spcPct val="0"/>
                </a:spcBef>
              </a:pPr>
              <a:r>
                <a:rPr lang="en-IN" altLang="en-US" sz="1740" u="none" strike="noStrike" spc="12" dirty="0">
                  <a:solidFill>
                    <a:srgbClr val="F5FFF5"/>
                  </a:solidFill>
                  <a:latin typeface="Arial" panose="020B0604020202020204" pitchFamily="34" charset="0"/>
                  <a:cs typeface="Arial" panose="020B0604020202020204" pitchFamily="34" charset="0"/>
                </a:rPr>
                <a:t>MANAGE TABLES</a:t>
              </a:r>
              <a:endParaRPr lang="en-IN" altLang="en-US" sz="1740" u="none" strike="noStrike" spc="12" dirty="0">
                <a:solidFill>
                  <a:srgbClr val="F5FFF5"/>
                </a:solidFill>
                <a:latin typeface="Arial" panose="020B0604020202020204" pitchFamily="34" charset="0"/>
                <a:cs typeface="Arial" panose="020B0604020202020204" pitchFamily="34" charset="0"/>
              </a:endParaRPr>
            </a:p>
          </p:txBody>
        </p:sp>
      </p:grpSp>
      <p:sp>
        <p:nvSpPr>
          <p:cNvPr id="49" name="TextBox 39"/>
          <p:cNvSpPr txBox="1"/>
          <p:nvPr/>
        </p:nvSpPr>
        <p:spPr>
          <a:xfrm>
            <a:off x="1081405" y="4263678"/>
            <a:ext cx="5326291" cy="4209936"/>
          </a:xfrm>
          <a:prstGeom prst="rect">
            <a:avLst/>
          </a:prstGeom>
        </p:spPr>
        <p:txBody>
          <a:bodyPr lIns="0" tIns="0" rIns="0" bIns="0" rtlCol="0" anchor="t">
            <a:noAutofit/>
          </a:bodyPr>
          <a:lstStyle/>
          <a:p>
            <a:pPr marL="0" lvl="0" indent="0" algn="just">
              <a:lnSpc>
                <a:spcPts val="2320"/>
              </a:lnSpc>
              <a:spcBef>
                <a:spcPct val="0"/>
              </a:spcBef>
            </a:pPr>
            <a:r>
              <a:rPr lang="en-US" sz="2400" spc="11" dirty="0">
                <a:solidFill>
                  <a:srgbClr val="F5FFF5"/>
                </a:solidFill>
                <a:latin typeface="Arial" panose="020B0604020202020204" pitchFamily="34" charset="0"/>
                <a:cs typeface="Arial" panose="020B0604020202020204" pitchFamily="34" charset="0"/>
                <a:sym typeface="+mn-ea"/>
              </a:rPr>
              <a:t>Administrators can add, edit, or delete tables from this page. It provides a visual representation of the restaurant layout, allowing admins to assign tables to specific areas, set capacities, and mark tables as available or reserved.</a:t>
            </a:r>
            <a:endParaRPr lang="en-IN" altLang="en-US" sz="2400" u="none" strike="noStrike" spc="11" dirty="0">
              <a:solidFill>
                <a:srgbClr val="F5FFF5"/>
              </a:solidFill>
              <a:latin typeface="Arial" panose="020B0604020202020204" pitchFamily="34" charset="0"/>
              <a:cs typeface="Arial" panose="020B0604020202020204" pitchFamily="34" charset="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456" y="-1221538"/>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t="-9222" b="-9222"/>
            </a:stretch>
          </a:blipFill>
        </p:spPr>
      </p:sp>
      <p:grpSp>
        <p:nvGrpSpPr>
          <p:cNvPr id="8" name="Group 8"/>
          <p:cNvGrpSpPr/>
          <p:nvPr/>
        </p:nvGrpSpPr>
        <p:grpSpPr>
          <a:xfrm>
            <a:off x="784540" y="2811780"/>
            <a:ext cx="16784395" cy="6131982"/>
            <a:chOff x="0" y="0"/>
            <a:chExt cx="1503957" cy="1642184"/>
          </a:xfrm>
        </p:grpSpPr>
        <p:sp>
          <p:nvSpPr>
            <p:cNvPr id="9" name="Freeform 9"/>
            <p:cNvSpPr/>
            <p:nvPr/>
          </p:nvSpPr>
          <p:spPr>
            <a:xfrm>
              <a:off x="0" y="0"/>
              <a:ext cx="1503957" cy="1642184"/>
            </a:xfrm>
            <a:custGeom>
              <a:avLst/>
              <a:gdLst/>
              <a:ahLst/>
              <a:cxnLst/>
              <a:rect l="l" t="t" r="r" b="b"/>
              <a:pathLst>
                <a:path w="1503957" h="1642184">
                  <a:moveTo>
                    <a:pt x="80248" y="0"/>
                  </a:moveTo>
                  <a:lnTo>
                    <a:pt x="1423709" y="0"/>
                  </a:lnTo>
                  <a:cubicBezTo>
                    <a:pt x="1444992" y="0"/>
                    <a:pt x="1465404" y="8455"/>
                    <a:pt x="1480453" y="23504"/>
                  </a:cubicBezTo>
                  <a:cubicBezTo>
                    <a:pt x="1495503" y="38554"/>
                    <a:pt x="1503957" y="58965"/>
                    <a:pt x="1503957" y="80248"/>
                  </a:cubicBezTo>
                  <a:lnTo>
                    <a:pt x="1503957" y="1561936"/>
                  </a:lnTo>
                  <a:cubicBezTo>
                    <a:pt x="1503957" y="1583219"/>
                    <a:pt x="1495503" y="1603631"/>
                    <a:pt x="1480453" y="1618680"/>
                  </a:cubicBezTo>
                  <a:cubicBezTo>
                    <a:pt x="1465404" y="1633730"/>
                    <a:pt x="1444992" y="1642184"/>
                    <a:pt x="1423709" y="1642184"/>
                  </a:cubicBezTo>
                  <a:lnTo>
                    <a:pt x="80248" y="1642184"/>
                  </a:lnTo>
                  <a:cubicBezTo>
                    <a:pt x="58965" y="1642184"/>
                    <a:pt x="38554" y="1633730"/>
                    <a:pt x="23504" y="1618680"/>
                  </a:cubicBezTo>
                  <a:cubicBezTo>
                    <a:pt x="8455" y="1603631"/>
                    <a:pt x="0" y="1583219"/>
                    <a:pt x="0" y="1561936"/>
                  </a:cubicBezTo>
                  <a:lnTo>
                    <a:pt x="0" y="80248"/>
                  </a:lnTo>
                  <a:cubicBezTo>
                    <a:pt x="0" y="58965"/>
                    <a:pt x="8455" y="38554"/>
                    <a:pt x="23504" y="23504"/>
                  </a:cubicBezTo>
                  <a:cubicBezTo>
                    <a:pt x="38554" y="8455"/>
                    <a:pt x="58965" y="0"/>
                    <a:pt x="80248" y="0"/>
                  </a:cubicBezTo>
                  <a:close/>
                </a:path>
              </a:pathLst>
            </a:custGeom>
            <a:solidFill>
              <a:srgbClr val="222920"/>
            </a:solidFill>
            <a:ln w="19050" cap="rnd">
              <a:solidFill>
                <a:srgbClr val="FFFFFF"/>
              </a:solidFill>
              <a:prstDash val="solid"/>
              <a:round/>
            </a:ln>
          </p:spPr>
        </p:sp>
        <p:sp>
          <p:nvSpPr>
            <p:cNvPr id="10" name="TextBox 10"/>
            <p:cNvSpPr txBox="1"/>
            <p:nvPr/>
          </p:nvSpPr>
          <p:spPr>
            <a:xfrm>
              <a:off x="0" y="0"/>
              <a:ext cx="1503957" cy="1642184"/>
            </a:xfrm>
            <a:prstGeom prst="rect">
              <a:avLst/>
            </a:prstGeom>
          </p:spPr>
          <p:txBody>
            <a:bodyPr lIns="50800" tIns="50800" rIns="50800" bIns="50800" rtlCol="0" anchor="ctr"/>
            <a:lstStyle/>
            <a:p>
              <a:pPr marL="0" lvl="0" indent="0" algn="ctr">
                <a:lnSpc>
                  <a:spcPts val="2750"/>
                </a:lnSpc>
                <a:spcBef>
                  <a:spcPct val="0"/>
                </a:spcBef>
              </a:pPr>
              <a:endParaRPr>
                <a:latin typeface="Arial" panose="020B0604020202020204" pitchFamily="34" charset="0"/>
                <a:cs typeface="Arial" panose="020B0604020202020204" pitchFamily="34" charset="0"/>
              </a:endParaRPr>
            </a:p>
          </p:txBody>
        </p:sp>
      </p:grpSp>
      <p:grpSp>
        <p:nvGrpSpPr>
          <p:cNvPr id="11" name="Group 11"/>
          <p:cNvGrpSpPr/>
          <p:nvPr/>
        </p:nvGrpSpPr>
        <p:grpSpPr>
          <a:xfrm>
            <a:off x="7198995" y="3021965"/>
            <a:ext cx="10219690" cy="5717540"/>
            <a:chOff x="0" y="0"/>
            <a:chExt cx="6350000" cy="3810000"/>
          </a:xfrm>
        </p:grpSpPr>
        <p:sp>
          <p:nvSpPr>
            <p:cNvPr id="12" name="Freeform 12"/>
            <p:cNvSpPr/>
            <p:nvPr/>
          </p:nvSpPr>
          <p:spPr>
            <a:xfrm>
              <a:off x="0" y="0"/>
              <a:ext cx="6350000" cy="3810000"/>
            </a:xfrm>
            <a:custGeom>
              <a:avLst/>
              <a:gdLst/>
              <a:ahLst/>
              <a:cxnLst/>
              <a:rect l="l" t="t" r="r" b="b"/>
              <a:pathLst>
                <a:path w="6350000" h="3810000">
                  <a:moveTo>
                    <a:pt x="0" y="3175000"/>
                  </a:moveTo>
                  <a:lnTo>
                    <a:pt x="0" y="635000"/>
                  </a:lnTo>
                  <a:cubicBezTo>
                    <a:pt x="0" y="284480"/>
                    <a:pt x="284480" y="0"/>
                    <a:pt x="635000" y="0"/>
                  </a:cubicBezTo>
                  <a:lnTo>
                    <a:pt x="5715000" y="0"/>
                  </a:lnTo>
                  <a:cubicBezTo>
                    <a:pt x="6065520" y="0"/>
                    <a:pt x="6350000" y="284480"/>
                    <a:pt x="6350000" y="635000"/>
                  </a:cubicBezTo>
                  <a:lnTo>
                    <a:pt x="6350000" y="3175000"/>
                  </a:lnTo>
                  <a:cubicBezTo>
                    <a:pt x="6350000" y="3525520"/>
                    <a:pt x="6065520" y="3810000"/>
                    <a:pt x="5715000" y="3810000"/>
                  </a:cubicBezTo>
                  <a:lnTo>
                    <a:pt x="635000" y="3810000"/>
                  </a:lnTo>
                  <a:cubicBezTo>
                    <a:pt x="284480" y="3810000"/>
                    <a:pt x="0" y="3525520"/>
                    <a:pt x="0" y="3175000"/>
                  </a:cubicBezTo>
                  <a:close/>
                </a:path>
              </a:pathLst>
            </a:custGeom>
            <a:blipFill rotWithShape="1">
              <a:blip r:embed="rId2"/>
              <a:stretch>
                <a:fillRect/>
              </a:stretch>
            </a:blipFill>
          </p:spPr>
        </p:sp>
      </p:grpSp>
      <p:grpSp>
        <p:nvGrpSpPr>
          <p:cNvPr id="35" name="Group 35"/>
          <p:cNvGrpSpPr/>
          <p:nvPr/>
        </p:nvGrpSpPr>
        <p:grpSpPr>
          <a:xfrm>
            <a:off x="-669797" y="9056330"/>
            <a:ext cx="19283275" cy="2564561"/>
            <a:chOff x="0" y="0"/>
            <a:chExt cx="5078723" cy="675440"/>
          </a:xfrm>
        </p:grpSpPr>
        <p:sp>
          <p:nvSpPr>
            <p:cNvPr id="36" name="Freeform 36"/>
            <p:cNvSpPr/>
            <p:nvPr/>
          </p:nvSpPr>
          <p:spPr>
            <a:xfrm>
              <a:off x="0" y="0"/>
              <a:ext cx="5078723" cy="675440"/>
            </a:xfrm>
            <a:custGeom>
              <a:avLst/>
              <a:gdLst/>
              <a:ahLst/>
              <a:cxnLst/>
              <a:rect l="l" t="t" r="r" b="b"/>
              <a:pathLst>
                <a:path w="5078723" h="675440">
                  <a:moveTo>
                    <a:pt x="0" y="0"/>
                  </a:moveTo>
                  <a:lnTo>
                    <a:pt x="5078723" y="0"/>
                  </a:lnTo>
                  <a:lnTo>
                    <a:pt x="5078723" y="675440"/>
                  </a:lnTo>
                  <a:lnTo>
                    <a:pt x="0" y="675440"/>
                  </a:lnTo>
                  <a:close/>
                </a:path>
              </a:pathLst>
            </a:custGeom>
            <a:solidFill>
              <a:srgbClr val="222920"/>
            </a:solidFill>
          </p:spPr>
        </p:sp>
        <p:sp>
          <p:nvSpPr>
            <p:cNvPr id="37" name="TextBox 37"/>
            <p:cNvSpPr txBox="1"/>
            <p:nvPr/>
          </p:nvSpPr>
          <p:spPr>
            <a:xfrm>
              <a:off x="0" y="-123825"/>
              <a:ext cx="5078723" cy="799265"/>
            </a:xfrm>
            <a:prstGeom prst="rect">
              <a:avLst/>
            </a:prstGeom>
          </p:spPr>
          <p:txBody>
            <a:bodyPr lIns="50800" tIns="50800" rIns="50800" bIns="50800" rtlCol="0" anchor="ctr"/>
            <a:lstStyle/>
            <a:p>
              <a:pPr marL="0" lvl="0" indent="0" algn="l">
                <a:lnSpc>
                  <a:spcPts val="9590"/>
                </a:lnSpc>
                <a:spcBef>
                  <a:spcPct val="0"/>
                </a:spcBef>
              </a:pPr>
              <a:endParaRPr>
                <a:latin typeface="Arial" panose="020B0604020202020204" pitchFamily="34" charset="0"/>
                <a:cs typeface="Arial" panose="020B0604020202020204" pitchFamily="34" charset="0"/>
              </a:endParaRPr>
            </a:p>
          </p:txBody>
        </p:sp>
      </p:grpSp>
      <p:grpSp>
        <p:nvGrpSpPr>
          <p:cNvPr id="46" name="Group 26"/>
          <p:cNvGrpSpPr/>
          <p:nvPr/>
        </p:nvGrpSpPr>
        <p:grpSpPr>
          <a:xfrm>
            <a:off x="2447256" y="3365875"/>
            <a:ext cx="2279137" cy="427655"/>
            <a:chOff x="0" y="0"/>
            <a:chExt cx="826275" cy="155041"/>
          </a:xfrm>
        </p:grpSpPr>
        <p:sp>
          <p:nvSpPr>
            <p:cNvPr id="47" name="Freeform 27"/>
            <p:cNvSpPr/>
            <p:nvPr/>
          </p:nvSpPr>
          <p:spPr>
            <a:xfrm>
              <a:off x="0" y="0"/>
              <a:ext cx="826276" cy="155041"/>
            </a:xfrm>
            <a:custGeom>
              <a:avLst/>
              <a:gdLst/>
              <a:ahLst/>
              <a:cxnLst/>
              <a:rect l="l" t="t" r="r" b="b"/>
              <a:pathLst>
                <a:path w="826276" h="155041">
                  <a:moveTo>
                    <a:pt x="50953" y="0"/>
                  </a:moveTo>
                  <a:lnTo>
                    <a:pt x="775323" y="0"/>
                  </a:lnTo>
                  <a:cubicBezTo>
                    <a:pt x="803463" y="0"/>
                    <a:pt x="826276" y="22812"/>
                    <a:pt x="826276" y="50953"/>
                  </a:cubicBezTo>
                  <a:lnTo>
                    <a:pt x="826276" y="104088"/>
                  </a:lnTo>
                  <a:cubicBezTo>
                    <a:pt x="826276" y="117602"/>
                    <a:pt x="820907" y="130562"/>
                    <a:pt x="811352" y="140118"/>
                  </a:cubicBezTo>
                  <a:cubicBezTo>
                    <a:pt x="801796" y="149673"/>
                    <a:pt x="788836" y="155041"/>
                    <a:pt x="775323" y="155041"/>
                  </a:cubicBezTo>
                  <a:lnTo>
                    <a:pt x="50953" y="155041"/>
                  </a:lnTo>
                  <a:cubicBezTo>
                    <a:pt x="37439" y="155041"/>
                    <a:pt x="24479" y="149673"/>
                    <a:pt x="14924" y="140118"/>
                  </a:cubicBezTo>
                  <a:cubicBezTo>
                    <a:pt x="5368" y="130562"/>
                    <a:pt x="0" y="117602"/>
                    <a:pt x="0" y="104088"/>
                  </a:cubicBezTo>
                  <a:lnTo>
                    <a:pt x="0" y="50953"/>
                  </a:lnTo>
                  <a:cubicBezTo>
                    <a:pt x="0" y="37439"/>
                    <a:pt x="5368" y="24479"/>
                    <a:pt x="14924" y="14924"/>
                  </a:cubicBezTo>
                  <a:cubicBezTo>
                    <a:pt x="24479" y="5368"/>
                    <a:pt x="37439" y="0"/>
                    <a:pt x="50953" y="0"/>
                  </a:cubicBezTo>
                  <a:close/>
                </a:path>
              </a:pathLst>
            </a:custGeom>
            <a:solidFill>
              <a:srgbClr val="222920"/>
            </a:solidFill>
            <a:ln w="19050" cap="sq">
              <a:solidFill>
                <a:srgbClr val="FFFFFF"/>
              </a:solidFill>
              <a:prstDash val="solid"/>
              <a:miter/>
            </a:ln>
          </p:spPr>
        </p:sp>
        <p:sp>
          <p:nvSpPr>
            <p:cNvPr id="48" name="TextBox 28"/>
            <p:cNvSpPr txBox="1"/>
            <p:nvPr/>
          </p:nvSpPr>
          <p:spPr>
            <a:xfrm>
              <a:off x="0" y="-47625"/>
              <a:ext cx="826275" cy="202666"/>
            </a:xfrm>
            <a:prstGeom prst="rect">
              <a:avLst/>
            </a:prstGeom>
          </p:spPr>
          <p:txBody>
            <a:bodyPr lIns="0" tIns="0" rIns="0" bIns="0" rtlCol="0" anchor="ctr"/>
            <a:lstStyle/>
            <a:p>
              <a:pPr marL="0" lvl="0" indent="0" algn="ctr">
                <a:lnSpc>
                  <a:spcPts val="2435"/>
                </a:lnSpc>
                <a:spcBef>
                  <a:spcPct val="0"/>
                </a:spcBef>
              </a:pPr>
              <a:r>
                <a:rPr lang="en-IN" altLang="en-US" sz="1740" u="none" strike="noStrike" spc="12" dirty="0">
                  <a:solidFill>
                    <a:srgbClr val="F5FFF5"/>
                  </a:solidFill>
                  <a:latin typeface="Arial" panose="020B0604020202020204" pitchFamily="34" charset="0"/>
                  <a:cs typeface="Arial" panose="020B0604020202020204" pitchFamily="34" charset="0"/>
                </a:rPr>
                <a:t>B/W-DATES REPORT</a:t>
              </a:r>
              <a:endParaRPr lang="en-IN" altLang="en-US" sz="1740" u="none" strike="noStrike" spc="12" dirty="0">
                <a:solidFill>
                  <a:srgbClr val="F5FFF5"/>
                </a:solidFill>
                <a:latin typeface="Arial" panose="020B0604020202020204" pitchFamily="34" charset="0"/>
                <a:cs typeface="Arial" panose="020B0604020202020204" pitchFamily="34" charset="0"/>
              </a:endParaRPr>
            </a:p>
          </p:txBody>
        </p:sp>
      </p:grpSp>
      <p:sp>
        <p:nvSpPr>
          <p:cNvPr id="49" name="TextBox 39"/>
          <p:cNvSpPr txBox="1"/>
          <p:nvPr/>
        </p:nvSpPr>
        <p:spPr>
          <a:xfrm>
            <a:off x="1081405" y="4263678"/>
            <a:ext cx="5326291" cy="4209936"/>
          </a:xfrm>
          <a:prstGeom prst="rect">
            <a:avLst/>
          </a:prstGeom>
        </p:spPr>
        <p:txBody>
          <a:bodyPr lIns="0" tIns="0" rIns="0" bIns="0" rtlCol="0" anchor="t">
            <a:noAutofit/>
          </a:bodyPr>
          <a:lstStyle/>
          <a:p>
            <a:pPr marL="0" lvl="0" indent="0" algn="just">
              <a:lnSpc>
                <a:spcPts val="2320"/>
              </a:lnSpc>
              <a:spcBef>
                <a:spcPct val="0"/>
              </a:spcBef>
            </a:pPr>
            <a:r>
              <a:rPr lang="en-US" sz="2400" spc="11" dirty="0">
                <a:solidFill>
                  <a:srgbClr val="F5FFF5"/>
                </a:solidFill>
                <a:latin typeface="Arial" panose="020B0604020202020204" pitchFamily="34" charset="0"/>
                <a:cs typeface="Arial" panose="020B0604020202020204" pitchFamily="34" charset="0"/>
                <a:sym typeface="+mn-ea"/>
              </a:rPr>
              <a:t>This page provides detailed reports and analytics on various aspects of the restaurant's operations, including sales performance, reservation trends, , and staff productivity.</a:t>
            </a:r>
            <a:endParaRPr lang="en-IN" altLang="en-US" sz="2400" u="none" strike="noStrike" spc="11" dirty="0">
              <a:solidFill>
                <a:srgbClr val="F5FFF5"/>
              </a:solidFill>
              <a:latin typeface="Arial" panose="020B0604020202020204" pitchFamily="34" charset="0"/>
              <a:cs typeface="Arial" panose="020B0604020202020204" pitchFamily="34" charset="0"/>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2A443F"/>
        </a:solidFill>
        <a:effectLst/>
      </p:bgPr>
    </p:bg>
    <p:spTree>
      <p:nvGrpSpPr>
        <p:cNvPr id="1" name=""/>
        <p:cNvGrpSpPr/>
        <p:nvPr/>
      </p:nvGrpSpPr>
      <p:grpSpPr>
        <a:xfrm>
          <a:off x="0" y="0"/>
          <a:ext cx="0" cy="0"/>
          <a:chOff x="0" y="0"/>
          <a:chExt cx="0" cy="0"/>
        </a:xfrm>
      </p:grpSpPr>
      <p:grpSp>
        <p:nvGrpSpPr>
          <p:cNvPr id="2" name="Group 2"/>
          <p:cNvGrpSpPr/>
          <p:nvPr/>
        </p:nvGrpSpPr>
        <p:grpSpPr>
          <a:xfrm>
            <a:off x="0" y="-854177"/>
            <a:ext cx="3067990" cy="11893804"/>
            <a:chOff x="0" y="0"/>
            <a:chExt cx="808030" cy="3132525"/>
          </a:xfrm>
        </p:grpSpPr>
        <p:sp>
          <p:nvSpPr>
            <p:cNvPr id="3" name="Freeform 3"/>
            <p:cNvSpPr/>
            <p:nvPr/>
          </p:nvSpPr>
          <p:spPr>
            <a:xfrm>
              <a:off x="0" y="0"/>
              <a:ext cx="808030" cy="3132524"/>
            </a:xfrm>
            <a:custGeom>
              <a:avLst/>
              <a:gdLst/>
              <a:ahLst/>
              <a:cxnLst/>
              <a:rect l="l" t="t" r="r" b="b"/>
              <a:pathLst>
                <a:path w="808030" h="3132524">
                  <a:moveTo>
                    <a:pt x="0" y="0"/>
                  </a:moveTo>
                  <a:lnTo>
                    <a:pt x="808030" y="0"/>
                  </a:lnTo>
                  <a:lnTo>
                    <a:pt x="808030" y="3132524"/>
                  </a:lnTo>
                  <a:lnTo>
                    <a:pt x="0" y="3132524"/>
                  </a:lnTo>
                  <a:close/>
                </a:path>
              </a:pathLst>
            </a:custGeom>
            <a:solidFill>
              <a:srgbClr val="222920"/>
            </a:solidFill>
          </p:spPr>
        </p:sp>
        <p:sp>
          <p:nvSpPr>
            <p:cNvPr id="4" name="TextBox 4"/>
            <p:cNvSpPr txBox="1"/>
            <p:nvPr/>
          </p:nvSpPr>
          <p:spPr>
            <a:xfrm>
              <a:off x="0" y="-123825"/>
              <a:ext cx="808030" cy="3256350"/>
            </a:xfrm>
            <a:prstGeom prst="rect">
              <a:avLst/>
            </a:prstGeom>
          </p:spPr>
          <p:txBody>
            <a:bodyPr lIns="50800" tIns="50800" rIns="50800" bIns="50800" rtlCol="0" anchor="ctr"/>
            <a:lstStyle/>
            <a:p>
              <a:pPr marL="0" lvl="0" indent="0" algn="l">
                <a:lnSpc>
                  <a:spcPts val="9590"/>
                </a:lnSpc>
                <a:spcBef>
                  <a:spcPct val="0"/>
                </a:spcBef>
              </a:pPr>
              <a:endParaRPr>
                <a:latin typeface="Arial" panose="020B0604020202020204" pitchFamily="34" charset="0"/>
                <a:cs typeface="Arial" panose="020B0604020202020204" pitchFamily="34" charset="0"/>
              </a:endParaRPr>
            </a:p>
          </p:txBody>
        </p:sp>
      </p:grpSp>
      <p:sp>
        <p:nvSpPr>
          <p:cNvPr id="5" name="Freeform 5"/>
          <p:cNvSpPr/>
          <p:nvPr/>
        </p:nvSpPr>
        <p:spPr>
          <a:xfrm>
            <a:off x="1784985" y="7446645"/>
            <a:ext cx="13107670" cy="1641475"/>
          </a:xfrm>
          <a:custGeom>
            <a:avLst/>
            <a:gdLst/>
            <a:ahLst/>
            <a:cxnLst/>
            <a:rect l="l" t="t" r="r" b="b"/>
            <a:pathLst>
              <a:path w="4587215" h="905975">
                <a:moveTo>
                  <a:pt x="0" y="0"/>
                </a:moveTo>
                <a:lnTo>
                  <a:pt x="4587214" y="0"/>
                </a:lnTo>
                <a:lnTo>
                  <a:pt x="4587214" y="905975"/>
                </a:lnTo>
                <a:lnTo>
                  <a:pt x="0" y="905975"/>
                </a:lnTo>
                <a:lnTo>
                  <a:pt x="0" y="0"/>
                </a:lnTo>
                <a:close/>
              </a:path>
            </a:pathLst>
          </a:custGeom>
          <a:blipFill>
            <a:blip r:embed="rId1"/>
            <a:stretch>
              <a:fillRect/>
            </a:stretch>
          </a:blipFill>
        </p:spPr>
      </p:sp>
      <p:grpSp>
        <p:nvGrpSpPr>
          <p:cNvPr id="6" name="Group 6"/>
          <p:cNvGrpSpPr/>
          <p:nvPr/>
        </p:nvGrpSpPr>
        <p:grpSpPr>
          <a:xfrm>
            <a:off x="4077968" y="2550792"/>
            <a:ext cx="12883517" cy="7256781"/>
            <a:chOff x="19747" y="-526489"/>
            <a:chExt cx="1506206" cy="1274727"/>
          </a:xfrm>
        </p:grpSpPr>
        <p:sp>
          <p:nvSpPr>
            <p:cNvPr id="7" name="Freeform 7"/>
            <p:cNvSpPr/>
            <p:nvPr/>
          </p:nvSpPr>
          <p:spPr>
            <a:xfrm>
              <a:off x="19747" y="-121695"/>
              <a:ext cx="1312520" cy="869933"/>
            </a:xfrm>
            <a:custGeom>
              <a:avLst/>
              <a:gdLst/>
              <a:ahLst/>
              <a:cxnLst/>
              <a:rect l="l" t="t" r="r" b="b"/>
              <a:pathLst>
                <a:path w="1312520" h="869933">
                  <a:moveTo>
                    <a:pt x="17836" y="0"/>
                  </a:moveTo>
                  <a:lnTo>
                    <a:pt x="1294684" y="0"/>
                  </a:lnTo>
                  <a:cubicBezTo>
                    <a:pt x="1299415" y="0"/>
                    <a:pt x="1303951" y="1879"/>
                    <a:pt x="1307296" y="5224"/>
                  </a:cubicBezTo>
                  <a:cubicBezTo>
                    <a:pt x="1310641" y="8569"/>
                    <a:pt x="1312520" y="13106"/>
                    <a:pt x="1312520" y="17836"/>
                  </a:cubicBezTo>
                  <a:lnTo>
                    <a:pt x="1312520" y="852097"/>
                  </a:lnTo>
                  <a:cubicBezTo>
                    <a:pt x="1312520" y="856827"/>
                    <a:pt x="1310641" y="861364"/>
                    <a:pt x="1307296" y="864709"/>
                  </a:cubicBezTo>
                  <a:cubicBezTo>
                    <a:pt x="1303951" y="868054"/>
                    <a:pt x="1299415" y="869933"/>
                    <a:pt x="1294684" y="869933"/>
                  </a:cubicBezTo>
                  <a:lnTo>
                    <a:pt x="17836" y="869933"/>
                  </a:lnTo>
                  <a:cubicBezTo>
                    <a:pt x="13106" y="869933"/>
                    <a:pt x="8569" y="868054"/>
                    <a:pt x="5224" y="864709"/>
                  </a:cubicBezTo>
                  <a:cubicBezTo>
                    <a:pt x="1879" y="861364"/>
                    <a:pt x="0" y="856827"/>
                    <a:pt x="0" y="852097"/>
                  </a:cubicBezTo>
                  <a:lnTo>
                    <a:pt x="0" y="17836"/>
                  </a:lnTo>
                  <a:cubicBezTo>
                    <a:pt x="0" y="13106"/>
                    <a:pt x="1879" y="8569"/>
                    <a:pt x="5224" y="5224"/>
                  </a:cubicBezTo>
                  <a:cubicBezTo>
                    <a:pt x="8569" y="1879"/>
                    <a:pt x="13106" y="0"/>
                    <a:pt x="17836" y="0"/>
                  </a:cubicBezTo>
                  <a:close/>
                </a:path>
              </a:pathLst>
            </a:custGeom>
            <a:solidFill>
              <a:srgbClr val="F5FFF5"/>
            </a:solidFill>
          </p:spPr>
        </p:sp>
        <p:sp>
          <p:nvSpPr>
            <p:cNvPr id="8" name="TextBox 8"/>
            <p:cNvSpPr txBox="1"/>
            <p:nvPr/>
          </p:nvSpPr>
          <p:spPr>
            <a:xfrm>
              <a:off x="213433" y="-526489"/>
              <a:ext cx="1312520" cy="869933"/>
            </a:xfrm>
            <a:prstGeom prst="rect">
              <a:avLst/>
            </a:prstGeom>
          </p:spPr>
          <p:txBody>
            <a:bodyPr lIns="50800" tIns="50800" rIns="50800" bIns="50800" rtlCol="0" anchor="ctr"/>
            <a:lstStyle/>
            <a:p>
              <a:pPr algn="ctr">
                <a:lnSpc>
                  <a:spcPts val="2750"/>
                </a:lnSpc>
              </a:pPr>
              <a:endParaRPr>
                <a:latin typeface="Arial" panose="020B0604020202020204" pitchFamily="34" charset="0"/>
                <a:cs typeface="Arial" panose="020B0604020202020204" pitchFamily="34" charset="0"/>
              </a:endParaRPr>
            </a:p>
          </p:txBody>
        </p:sp>
      </p:grpSp>
      <p:sp>
        <p:nvSpPr>
          <p:cNvPr id="12" name="Freeform 12"/>
          <p:cNvSpPr/>
          <p:nvPr/>
        </p:nvSpPr>
        <p:spPr>
          <a:xfrm>
            <a:off x="4103370" y="2729865"/>
            <a:ext cx="11201400" cy="6048375"/>
          </a:xfrm>
          <a:custGeom>
            <a:avLst/>
            <a:gdLst/>
            <a:ahLst/>
            <a:cxnLst/>
            <a:rect l="l" t="t" r="r" b="b"/>
            <a:pathLst>
              <a:path w="986703" h="940058">
                <a:moveTo>
                  <a:pt x="0" y="0"/>
                </a:moveTo>
                <a:lnTo>
                  <a:pt x="986703" y="0"/>
                </a:lnTo>
                <a:lnTo>
                  <a:pt x="986703" y="940058"/>
                </a:lnTo>
                <a:lnTo>
                  <a:pt x="0" y="940058"/>
                </a:lnTo>
                <a:lnTo>
                  <a:pt x="0" y="0"/>
                </a:lnTo>
                <a:close/>
              </a:path>
            </a:pathLst>
          </a:custGeom>
          <a:blipFill rotWithShape="1">
            <a:blip r:embed="rId2" cstate="print"/>
            <a:stretch>
              <a:fillRect/>
            </a:stretch>
          </a:blipFill>
          <a:ln w="50800">
            <a:solidFill>
              <a:srgbClr val="345638"/>
            </a:solidFill>
          </a:ln>
        </p:spPr>
      </p:sp>
      <p:sp>
        <p:nvSpPr>
          <p:cNvPr id="30" name="TextBox 30"/>
          <p:cNvSpPr txBox="1"/>
          <p:nvPr/>
        </p:nvSpPr>
        <p:spPr>
          <a:xfrm>
            <a:off x="13936229" y="-409575"/>
            <a:ext cx="4351771" cy="3464025"/>
          </a:xfrm>
          <a:prstGeom prst="rect">
            <a:avLst/>
          </a:prstGeom>
        </p:spPr>
        <p:txBody>
          <a:bodyPr lIns="0" tIns="0" rIns="0" bIns="0" rtlCol="0" anchor="t">
            <a:spAutoFit/>
          </a:bodyPr>
          <a:lstStyle/>
          <a:p>
            <a:pPr marL="0" lvl="0" indent="0" algn="ctr">
              <a:lnSpc>
                <a:spcPts val="29600"/>
              </a:lnSpc>
              <a:spcBef>
                <a:spcPct val="0"/>
              </a:spcBef>
            </a:pPr>
            <a:r>
              <a:rPr lang="en-US" sz="21140" spc="676">
                <a:solidFill>
                  <a:srgbClr val="F5FFF5">
                    <a:alpha val="74902"/>
                  </a:srgbClr>
                </a:solidFill>
                <a:latin typeface="Arial" panose="020B0604020202020204" pitchFamily="34" charset="0"/>
                <a:cs typeface="Arial" panose="020B0604020202020204" pitchFamily="34" charset="0"/>
              </a:rPr>
              <a:t>0</a:t>
            </a:r>
            <a:r>
              <a:rPr lang="en-IN" altLang="en-US" sz="21140" spc="676">
                <a:solidFill>
                  <a:srgbClr val="F5FFF5">
                    <a:alpha val="74902"/>
                  </a:srgbClr>
                </a:solidFill>
                <a:latin typeface="Arial" panose="020B0604020202020204" pitchFamily="34" charset="0"/>
                <a:cs typeface="Arial" panose="020B0604020202020204" pitchFamily="34" charset="0"/>
              </a:rPr>
              <a:t>8</a:t>
            </a:r>
            <a:endParaRPr lang="en-IN" altLang="en-US" sz="21140" spc="676">
              <a:solidFill>
                <a:srgbClr val="F5FFF5">
                  <a:alpha val="74902"/>
                </a:srgbClr>
              </a:solidFill>
              <a:latin typeface="Arial" panose="020B0604020202020204" pitchFamily="34" charset="0"/>
              <a:cs typeface="Arial" panose="020B0604020202020204" pitchFamily="34" charset="0"/>
            </a:endParaRPr>
          </a:p>
        </p:txBody>
      </p:sp>
      <p:sp>
        <p:nvSpPr>
          <p:cNvPr id="31" name="TextBox 31"/>
          <p:cNvSpPr txBox="1"/>
          <p:nvPr/>
        </p:nvSpPr>
        <p:spPr>
          <a:xfrm>
            <a:off x="3397231" y="1365214"/>
            <a:ext cx="6173489" cy="1065997"/>
          </a:xfrm>
          <a:prstGeom prst="rect">
            <a:avLst/>
          </a:prstGeom>
        </p:spPr>
        <p:txBody>
          <a:bodyPr lIns="0" tIns="0" rIns="0" bIns="0" rtlCol="0" anchor="t">
            <a:spAutoFit/>
          </a:bodyPr>
          <a:lstStyle/>
          <a:p>
            <a:pPr marL="0" lvl="0" indent="0" algn="l">
              <a:lnSpc>
                <a:spcPts val="9145"/>
              </a:lnSpc>
              <a:spcBef>
                <a:spcPct val="0"/>
              </a:spcBef>
            </a:pPr>
            <a:endParaRPr lang="en-US" sz="6535" spc="209">
              <a:solidFill>
                <a:srgbClr val="F5FFF5"/>
              </a:solidFill>
              <a:latin typeface="Arial" panose="020B0604020202020204" pitchFamily="34" charset="0"/>
              <a:cs typeface="Arial" panose="020B0604020202020204" pitchFamily="34" charset="0"/>
            </a:endParaRPr>
          </a:p>
        </p:txBody>
      </p:sp>
      <p:sp>
        <p:nvSpPr>
          <p:cNvPr id="35" name="Freeform 35"/>
          <p:cNvSpPr/>
          <p:nvPr/>
        </p:nvSpPr>
        <p:spPr>
          <a:xfrm>
            <a:off x="15120933" y="6151734"/>
            <a:ext cx="2815174" cy="3851607"/>
          </a:xfrm>
          <a:custGeom>
            <a:avLst/>
            <a:gdLst/>
            <a:ahLst/>
            <a:cxnLst/>
            <a:rect l="l" t="t" r="r" b="b"/>
            <a:pathLst>
              <a:path w="2815174" h="3851607">
                <a:moveTo>
                  <a:pt x="0" y="0"/>
                </a:moveTo>
                <a:lnTo>
                  <a:pt x="2815174" y="0"/>
                </a:lnTo>
                <a:lnTo>
                  <a:pt x="2815174" y="3851607"/>
                </a:lnTo>
                <a:lnTo>
                  <a:pt x="0" y="3851607"/>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grpSp>
        <p:nvGrpSpPr>
          <p:cNvPr id="36" name="Group 26"/>
          <p:cNvGrpSpPr/>
          <p:nvPr/>
        </p:nvGrpSpPr>
        <p:grpSpPr>
          <a:xfrm>
            <a:off x="7271385" y="8815702"/>
            <a:ext cx="4784725" cy="929643"/>
            <a:chOff x="0" y="51680"/>
            <a:chExt cx="826276" cy="103361"/>
          </a:xfrm>
        </p:grpSpPr>
        <p:sp>
          <p:nvSpPr>
            <p:cNvPr id="37" name="Freeform 27"/>
            <p:cNvSpPr/>
            <p:nvPr/>
          </p:nvSpPr>
          <p:spPr>
            <a:xfrm>
              <a:off x="0" y="51680"/>
              <a:ext cx="826276" cy="103361"/>
            </a:xfrm>
            <a:custGeom>
              <a:avLst/>
              <a:gdLst/>
              <a:ahLst/>
              <a:cxnLst/>
              <a:rect l="l" t="t" r="r" b="b"/>
              <a:pathLst>
                <a:path w="826276" h="155041">
                  <a:moveTo>
                    <a:pt x="50953" y="0"/>
                  </a:moveTo>
                  <a:lnTo>
                    <a:pt x="775323" y="0"/>
                  </a:lnTo>
                  <a:cubicBezTo>
                    <a:pt x="803463" y="0"/>
                    <a:pt x="826276" y="22812"/>
                    <a:pt x="826276" y="50953"/>
                  </a:cubicBezTo>
                  <a:lnTo>
                    <a:pt x="826276" y="104088"/>
                  </a:lnTo>
                  <a:cubicBezTo>
                    <a:pt x="826276" y="117602"/>
                    <a:pt x="820907" y="130562"/>
                    <a:pt x="811352" y="140118"/>
                  </a:cubicBezTo>
                  <a:cubicBezTo>
                    <a:pt x="801796" y="149673"/>
                    <a:pt x="788836" y="155041"/>
                    <a:pt x="775323" y="155041"/>
                  </a:cubicBezTo>
                  <a:lnTo>
                    <a:pt x="50953" y="155041"/>
                  </a:lnTo>
                  <a:cubicBezTo>
                    <a:pt x="37439" y="155041"/>
                    <a:pt x="24479" y="149673"/>
                    <a:pt x="14924" y="140118"/>
                  </a:cubicBezTo>
                  <a:cubicBezTo>
                    <a:pt x="5368" y="130562"/>
                    <a:pt x="0" y="117602"/>
                    <a:pt x="0" y="104088"/>
                  </a:cubicBezTo>
                  <a:lnTo>
                    <a:pt x="0" y="50953"/>
                  </a:lnTo>
                  <a:cubicBezTo>
                    <a:pt x="0" y="37439"/>
                    <a:pt x="5368" y="24479"/>
                    <a:pt x="14924" y="14924"/>
                  </a:cubicBezTo>
                  <a:cubicBezTo>
                    <a:pt x="24479" y="5368"/>
                    <a:pt x="37439" y="0"/>
                    <a:pt x="50953" y="0"/>
                  </a:cubicBezTo>
                  <a:close/>
                </a:path>
              </a:pathLst>
            </a:custGeom>
            <a:solidFill>
              <a:srgbClr val="222920"/>
            </a:solidFill>
            <a:ln w="19050" cap="sq">
              <a:solidFill>
                <a:srgbClr val="FFFFFF"/>
              </a:solidFill>
              <a:prstDash val="solid"/>
              <a:miter/>
            </a:ln>
          </p:spPr>
        </p:sp>
        <p:sp>
          <p:nvSpPr>
            <p:cNvPr id="38" name="TextBox 28"/>
            <p:cNvSpPr txBox="1"/>
            <p:nvPr/>
          </p:nvSpPr>
          <p:spPr>
            <a:xfrm>
              <a:off x="0" y="64671"/>
              <a:ext cx="826276" cy="90370"/>
            </a:xfrm>
            <a:prstGeom prst="rect">
              <a:avLst/>
            </a:prstGeom>
          </p:spPr>
          <p:txBody>
            <a:bodyPr lIns="0" tIns="0" rIns="0" bIns="0" rtlCol="0" anchor="ctr"/>
            <a:lstStyle/>
            <a:p>
              <a:pPr marL="0" lvl="0" indent="0" algn="ctr">
                <a:lnSpc>
                  <a:spcPts val="2435"/>
                </a:lnSpc>
                <a:spcBef>
                  <a:spcPct val="0"/>
                </a:spcBef>
              </a:pPr>
              <a:r>
                <a:rPr lang="en-IN" altLang="en-US" sz="2800" b="1" u="none" strike="noStrike" spc="12">
                  <a:solidFill>
                    <a:srgbClr val="F5FFF5"/>
                  </a:solidFill>
                  <a:latin typeface="Arial" panose="020B0604020202020204" pitchFamily="34" charset="0"/>
                  <a:cs typeface="Arial" panose="020B0604020202020204" pitchFamily="34" charset="0"/>
                </a:rPr>
                <a:t>MANAGE-ADMIN</a:t>
              </a:r>
              <a:endParaRPr lang="en-IN" altLang="en-US" sz="2800" b="1" u="none" strike="noStrike" spc="12">
                <a:solidFill>
                  <a:srgbClr val="F5FFF5"/>
                </a:solidFill>
                <a:latin typeface="Arial" panose="020B0604020202020204" pitchFamily="34" charset="0"/>
                <a:cs typeface="Arial" panose="020B0604020202020204" pitchFamily="34" charset="0"/>
              </a:endParaRPr>
            </a:p>
          </p:txBody>
        </p:sp>
      </p:grpSp>
      <p:sp>
        <p:nvSpPr>
          <p:cNvPr id="45" name="TextBox 43"/>
          <p:cNvSpPr txBox="1"/>
          <p:nvPr/>
        </p:nvSpPr>
        <p:spPr>
          <a:xfrm>
            <a:off x="1885950" y="1639570"/>
            <a:ext cx="10373360" cy="1065997"/>
          </a:xfrm>
          <a:prstGeom prst="rect">
            <a:avLst/>
          </a:prstGeom>
        </p:spPr>
        <p:txBody>
          <a:bodyPr wrap="square" lIns="0" tIns="0" rIns="0" bIns="0" rtlCol="0" anchor="t">
            <a:spAutoFit/>
          </a:bodyPr>
          <a:lstStyle/>
          <a:p>
            <a:pPr marL="0" lvl="0" indent="0" algn="l">
              <a:lnSpc>
                <a:spcPts val="9145"/>
              </a:lnSpc>
              <a:spcBef>
                <a:spcPct val="0"/>
              </a:spcBef>
            </a:pPr>
            <a:r>
              <a:rPr lang="en-IN" altLang="en-US" sz="6535" spc="209">
                <a:solidFill>
                  <a:srgbClr val="F5FFF5"/>
                </a:solidFill>
                <a:latin typeface="Arial" panose="020B0604020202020204" pitchFamily="34" charset="0"/>
                <a:cs typeface="Arial" panose="020B0604020202020204" pitchFamily="34" charset="0"/>
              </a:rPr>
              <a:t>Database-Structure</a:t>
            </a:r>
            <a:endParaRPr lang="en-IN" altLang="en-US" sz="6535" spc="209">
              <a:solidFill>
                <a:srgbClr val="F5FFF5"/>
              </a:solidFill>
              <a:latin typeface="Arial" panose="020B0604020202020204" pitchFamily="34" charset="0"/>
              <a:cs typeface="Arial" panose="020B0604020202020204" pitchFamily="34" charset="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2A443F"/>
        </a:solidFill>
        <a:effectLst/>
      </p:bgPr>
    </p:bg>
    <p:spTree>
      <p:nvGrpSpPr>
        <p:cNvPr id="1" name=""/>
        <p:cNvGrpSpPr/>
        <p:nvPr/>
      </p:nvGrpSpPr>
      <p:grpSpPr>
        <a:xfrm>
          <a:off x="0" y="0"/>
          <a:ext cx="0" cy="0"/>
          <a:chOff x="0" y="0"/>
          <a:chExt cx="0" cy="0"/>
        </a:xfrm>
      </p:grpSpPr>
      <p:grpSp>
        <p:nvGrpSpPr>
          <p:cNvPr id="2" name="Group 2"/>
          <p:cNvGrpSpPr/>
          <p:nvPr/>
        </p:nvGrpSpPr>
        <p:grpSpPr>
          <a:xfrm>
            <a:off x="0" y="-854177"/>
            <a:ext cx="3067990" cy="11893804"/>
            <a:chOff x="0" y="0"/>
            <a:chExt cx="808030" cy="3132525"/>
          </a:xfrm>
        </p:grpSpPr>
        <p:sp>
          <p:nvSpPr>
            <p:cNvPr id="3" name="Freeform 3"/>
            <p:cNvSpPr/>
            <p:nvPr/>
          </p:nvSpPr>
          <p:spPr>
            <a:xfrm>
              <a:off x="0" y="0"/>
              <a:ext cx="808030" cy="3132524"/>
            </a:xfrm>
            <a:custGeom>
              <a:avLst/>
              <a:gdLst/>
              <a:ahLst/>
              <a:cxnLst/>
              <a:rect l="l" t="t" r="r" b="b"/>
              <a:pathLst>
                <a:path w="808030" h="3132524">
                  <a:moveTo>
                    <a:pt x="0" y="0"/>
                  </a:moveTo>
                  <a:lnTo>
                    <a:pt x="808030" y="0"/>
                  </a:lnTo>
                  <a:lnTo>
                    <a:pt x="808030" y="3132524"/>
                  </a:lnTo>
                  <a:lnTo>
                    <a:pt x="0" y="3132524"/>
                  </a:lnTo>
                  <a:close/>
                </a:path>
              </a:pathLst>
            </a:custGeom>
            <a:solidFill>
              <a:srgbClr val="222920"/>
            </a:solidFill>
          </p:spPr>
        </p:sp>
        <p:sp>
          <p:nvSpPr>
            <p:cNvPr id="4" name="TextBox 4"/>
            <p:cNvSpPr txBox="1"/>
            <p:nvPr/>
          </p:nvSpPr>
          <p:spPr>
            <a:xfrm>
              <a:off x="0" y="-123825"/>
              <a:ext cx="808030" cy="3256350"/>
            </a:xfrm>
            <a:prstGeom prst="rect">
              <a:avLst/>
            </a:prstGeom>
          </p:spPr>
          <p:txBody>
            <a:bodyPr lIns="50800" tIns="50800" rIns="50800" bIns="50800" rtlCol="0" anchor="ctr"/>
            <a:lstStyle/>
            <a:p>
              <a:pPr marL="0" lvl="0" indent="0" algn="l">
                <a:lnSpc>
                  <a:spcPts val="9590"/>
                </a:lnSpc>
                <a:spcBef>
                  <a:spcPct val="0"/>
                </a:spcBef>
              </a:pPr>
              <a:endParaRPr>
                <a:latin typeface="Arial" panose="020B0604020202020204" pitchFamily="34" charset="0"/>
                <a:cs typeface="Arial" panose="020B0604020202020204" pitchFamily="34" charset="0"/>
              </a:endParaRPr>
            </a:p>
          </p:txBody>
        </p:sp>
      </p:grpSp>
      <p:sp>
        <p:nvSpPr>
          <p:cNvPr id="5" name="Freeform 5"/>
          <p:cNvSpPr/>
          <p:nvPr/>
        </p:nvSpPr>
        <p:spPr>
          <a:xfrm>
            <a:off x="1784985" y="7446645"/>
            <a:ext cx="13107670" cy="1641475"/>
          </a:xfrm>
          <a:custGeom>
            <a:avLst/>
            <a:gdLst/>
            <a:ahLst/>
            <a:cxnLst/>
            <a:rect l="l" t="t" r="r" b="b"/>
            <a:pathLst>
              <a:path w="4587215" h="905975">
                <a:moveTo>
                  <a:pt x="0" y="0"/>
                </a:moveTo>
                <a:lnTo>
                  <a:pt x="4587214" y="0"/>
                </a:lnTo>
                <a:lnTo>
                  <a:pt x="4587214" y="905975"/>
                </a:lnTo>
                <a:lnTo>
                  <a:pt x="0" y="905975"/>
                </a:lnTo>
                <a:lnTo>
                  <a:pt x="0" y="0"/>
                </a:lnTo>
                <a:close/>
              </a:path>
            </a:pathLst>
          </a:custGeom>
          <a:blipFill>
            <a:blip r:embed="rId1"/>
            <a:stretch>
              <a:fillRect/>
            </a:stretch>
          </a:blipFill>
        </p:spPr>
      </p:sp>
      <p:grpSp>
        <p:nvGrpSpPr>
          <p:cNvPr id="6" name="Group 6"/>
          <p:cNvGrpSpPr/>
          <p:nvPr/>
        </p:nvGrpSpPr>
        <p:grpSpPr>
          <a:xfrm>
            <a:off x="4077968" y="2550792"/>
            <a:ext cx="12883517" cy="7256781"/>
            <a:chOff x="19747" y="-526489"/>
            <a:chExt cx="1506206" cy="1274727"/>
          </a:xfrm>
        </p:grpSpPr>
        <p:sp>
          <p:nvSpPr>
            <p:cNvPr id="7" name="Freeform 7"/>
            <p:cNvSpPr/>
            <p:nvPr/>
          </p:nvSpPr>
          <p:spPr>
            <a:xfrm>
              <a:off x="19747" y="-121695"/>
              <a:ext cx="1312520" cy="869933"/>
            </a:xfrm>
            <a:custGeom>
              <a:avLst/>
              <a:gdLst/>
              <a:ahLst/>
              <a:cxnLst/>
              <a:rect l="l" t="t" r="r" b="b"/>
              <a:pathLst>
                <a:path w="1312520" h="869933">
                  <a:moveTo>
                    <a:pt x="17836" y="0"/>
                  </a:moveTo>
                  <a:lnTo>
                    <a:pt x="1294684" y="0"/>
                  </a:lnTo>
                  <a:cubicBezTo>
                    <a:pt x="1299415" y="0"/>
                    <a:pt x="1303951" y="1879"/>
                    <a:pt x="1307296" y="5224"/>
                  </a:cubicBezTo>
                  <a:cubicBezTo>
                    <a:pt x="1310641" y="8569"/>
                    <a:pt x="1312520" y="13106"/>
                    <a:pt x="1312520" y="17836"/>
                  </a:cubicBezTo>
                  <a:lnTo>
                    <a:pt x="1312520" y="852097"/>
                  </a:lnTo>
                  <a:cubicBezTo>
                    <a:pt x="1312520" y="856827"/>
                    <a:pt x="1310641" y="861364"/>
                    <a:pt x="1307296" y="864709"/>
                  </a:cubicBezTo>
                  <a:cubicBezTo>
                    <a:pt x="1303951" y="868054"/>
                    <a:pt x="1299415" y="869933"/>
                    <a:pt x="1294684" y="869933"/>
                  </a:cubicBezTo>
                  <a:lnTo>
                    <a:pt x="17836" y="869933"/>
                  </a:lnTo>
                  <a:cubicBezTo>
                    <a:pt x="13106" y="869933"/>
                    <a:pt x="8569" y="868054"/>
                    <a:pt x="5224" y="864709"/>
                  </a:cubicBezTo>
                  <a:cubicBezTo>
                    <a:pt x="1879" y="861364"/>
                    <a:pt x="0" y="856827"/>
                    <a:pt x="0" y="852097"/>
                  </a:cubicBezTo>
                  <a:lnTo>
                    <a:pt x="0" y="17836"/>
                  </a:lnTo>
                  <a:cubicBezTo>
                    <a:pt x="0" y="13106"/>
                    <a:pt x="1879" y="8569"/>
                    <a:pt x="5224" y="5224"/>
                  </a:cubicBezTo>
                  <a:cubicBezTo>
                    <a:pt x="8569" y="1879"/>
                    <a:pt x="13106" y="0"/>
                    <a:pt x="17836" y="0"/>
                  </a:cubicBezTo>
                  <a:close/>
                </a:path>
              </a:pathLst>
            </a:custGeom>
            <a:solidFill>
              <a:srgbClr val="F5FFF5"/>
            </a:solidFill>
          </p:spPr>
        </p:sp>
        <p:sp>
          <p:nvSpPr>
            <p:cNvPr id="8" name="TextBox 8"/>
            <p:cNvSpPr txBox="1"/>
            <p:nvPr/>
          </p:nvSpPr>
          <p:spPr>
            <a:xfrm>
              <a:off x="213433" y="-526489"/>
              <a:ext cx="1312520" cy="869933"/>
            </a:xfrm>
            <a:prstGeom prst="rect">
              <a:avLst/>
            </a:prstGeom>
          </p:spPr>
          <p:txBody>
            <a:bodyPr lIns="50800" tIns="50800" rIns="50800" bIns="50800" rtlCol="0" anchor="ctr"/>
            <a:lstStyle/>
            <a:p>
              <a:pPr algn="ctr">
                <a:lnSpc>
                  <a:spcPts val="2750"/>
                </a:lnSpc>
              </a:pPr>
              <a:endParaRPr>
                <a:latin typeface="Arial" panose="020B0604020202020204" pitchFamily="34" charset="0"/>
                <a:cs typeface="Arial" panose="020B0604020202020204" pitchFamily="34" charset="0"/>
              </a:endParaRPr>
            </a:p>
          </p:txBody>
        </p:sp>
      </p:grpSp>
      <p:sp>
        <p:nvSpPr>
          <p:cNvPr id="12" name="Freeform 12"/>
          <p:cNvSpPr/>
          <p:nvPr/>
        </p:nvSpPr>
        <p:spPr>
          <a:xfrm>
            <a:off x="4103370" y="2729865"/>
            <a:ext cx="11201400" cy="6048375"/>
          </a:xfrm>
          <a:custGeom>
            <a:avLst/>
            <a:gdLst/>
            <a:ahLst/>
            <a:cxnLst/>
            <a:rect l="l" t="t" r="r" b="b"/>
            <a:pathLst>
              <a:path w="986703" h="940058">
                <a:moveTo>
                  <a:pt x="0" y="0"/>
                </a:moveTo>
                <a:lnTo>
                  <a:pt x="986703" y="0"/>
                </a:lnTo>
                <a:lnTo>
                  <a:pt x="986703" y="940058"/>
                </a:lnTo>
                <a:lnTo>
                  <a:pt x="0" y="940058"/>
                </a:lnTo>
                <a:lnTo>
                  <a:pt x="0" y="0"/>
                </a:lnTo>
                <a:close/>
              </a:path>
            </a:pathLst>
          </a:custGeom>
          <a:blipFill rotWithShape="1">
            <a:blip r:embed="rId2" cstate="print"/>
            <a:stretch>
              <a:fillRect/>
            </a:stretch>
          </a:blipFill>
          <a:ln w="50800">
            <a:solidFill>
              <a:srgbClr val="345638"/>
            </a:solidFill>
          </a:ln>
        </p:spPr>
      </p:sp>
      <p:sp>
        <p:nvSpPr>
          <p:cNvPr id="31" name="TextBox 31"/>
          <p:cNvSpPr txBox="1"/>
          <p:nvPr/>
        </p:nvSpPr>
        <p:spPr>
          <a:xfrm>
            <a:off x="3397231" y="1365214"/>
            <a:ext cx="6173489" cy="1065997"/>
          </a:xfrm>
          <a:prstGeom prst="rect">
            <a:avLst/>
          </a:prstGeom>
        </p:spPr>
        <p:txBody>
          <a:bodyPr lIns="0" tIns="0" rIns="0" bIns="0" rtlCol="0" anchor="t">
            <a:spAutoFit/>
          </a:bodyPr>
          <a:lstStyle/>
          <a:p>
            <a:pPr marL="0" lvl="0" indent="0" algn="l">
              <a:lnSpc>
                <a:spcPts val="9145"/>
              </a:lnSpc>
              <a:spcBef>
                <a:spcPct val="0"/>
              </a:spcBef>
            </a:pPr>
            <a:endParaRPr lang="en-US" sz="6535" spc="209">
              <a:solidFill>
                <a:srgbClr val="F5FFF5"/>
              </a:solidFill>
              <a:latin typeface="Arial" panose="020B0604020202020204" pitchFamily="34" charset="0"/>
              <a:cs typeface="Arial" panose="020B0604020202020204" pitchFamily="34" charset="0"/>
            </a:endParaRPr>
          </a:p>
        </p:txBody>
      </p:sp>
      <p:sp>
        <p:nvSpPr>
          <p:cNvPr id="35" name="Freeform 35"/>
          <p:cNvSpPr/>
          <p:nvPr/>
        </p:nvSpPr>
        <p:spPr>
          <a:xfrm>
            <a:off x="15120933" y="6151734"/>
            <a:ext cx="2815174" cy="3851607"/>
          </a:xfrm>
          <a:custGeom>
            <a:avLst/>
            <a:gdLst/>
            <a:ahLst/>
            <a:cxnLst/>
            <a:rect l="l" t="t" r="r" b="b"/>
            <a:pathLst>
              <a:path w="2815174" h="3851607">
                <a:moveTo>
                  <a:pt x="0" y="0"/>
                </a:moveTo>
                <a:lnTo>
                  <a:pt x="2815174" y="0"/>
                </a:lnTo>
                <a:lnTo>
                  <a:pt x="2815174" y="3851607"/>
                </a:lnTo>
                <a:lnTo>
                  <a:pt x="0" y="3851607"/>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grpSp>
        <p:nvGrpSpPr>
          <p:cNvPr id="36" name="Group 26"/>
          <p:cNvGrpSpPr/>
          <p:nvPr/>
        </p:nvGrpSpPr>
        <p:grpSpPr>
          <a:xfrm>
            <a:off x="7271385" y="8815702"/>
            <a:ext cx="4784725" cy="929643"/>
            <a:chOff x="0" y="51680"/>
            <a:chExt cx="826276" cy="103361"/>
          </a:xfrm>
        </p:grpSpPr>
        <p:sp>
          <p:nvSpPr>
            <p:cNvPr id="37" name="Freeform 27"/>
            <p:cNvSpPr/>
            <p:nvPr/>
          </p:nvSpPr>
          <p:spPr>
            <a:xfrm>
              <a:off x="0" y="51680"/>
              <a:ext cx="826276" cy="103361"/>
            </a:xfrm>
            <a:custGeom>
              <a:avLst/>
              <a:gdLst/>
              <a:ahLst/>
              <a:cxnLst/>
              <a:rect l="l" t="t" r="r" b="b"/>
              <a:pathLst>
                <a:path w="826276" h="155041">
                  <a:moveTo>
                    <a:pt x="50953" y="0"/>
                  </a:moveTo>
                  <a:lnTo>
                    <a:pt x="775323" y="0"/>
                  </a:lnTo>
                  <a:cubicBezTo>
                    <a:pt x="803463" y="0"/>
                    <a:pt x="826276" y="22812"/>
                    <a:pt x="826276" y="50953"/>
                  </a:cubicBezTo>
                  <a:lnTo>
                    <a:pt x="826276" y="104088"/>
                  </a:lnTo>
                  <a:cubicBezTo>
                    <a:pt x="826276" y="117602"/>
                    <a:pt x="820907" y="130562"/>
                    <a:pt x="811352" y="140118"/>
                  </a:cubicBezTo>
                  <a:cubicBezTo>
                    <a:pt x="801796" y="149673"/>
                    <a:pt x="788836" y="155041"/>
                    <a:pt x="775323" y="155041"/>
                  </a:cubicBezTo>
                  <a:lnTo>
                    <a:pt x="50953" y="155041"/>
                  </a:lnTo>
                  <a:cubicBezTo>
                    <a:pt x="37439" y="155041"/>
                    <a:pt x="24479" y="149673"/>
                    <a:pt x="14924" y="140118"/>
                  </a:cubicBezTo>
                  <a:cubicBezTo>
                    <a:pt x="5368" y="130562"/>
                    <a:pt x="0" y="117602"/>
                    <a:pt x="0" y="104088"/>
                  </a:cubicBezTo>
                  <a:lnTo>
                    <a:pt x="0" y="50953"/>
                  </a:lnTo>
                  <a:cubicBezTo>
                    <a:pt x="0" y="37439"/>
                    <a:pt x="5368" y="24479"/>
                    <a:pt x="14924" y="14924"/>
                  </a:cubicBezTo>
                  <a:cubicBezTo>
                    <a:pt x="24479" y="5368"/>
                    <a:pt x="37439" y="0"/>
                    <a:pt x="50953" y="0"/>
                  </a:cubicBezTo>
                  <a:close/>
                </a:path>
              </a:pathLst>
            </a:custGeom>
            <a:solidFill>
              <a:srgbClr val="222920"/>
            </a:solidFill>
            <a:ln w="19050" cap="sq">
              <a:solidFill>
                <a:srgbClr val="FFFFFF"/>
              </a:solidFill>
              <a:prstDash val="solid"/>
              <a:miter/>
            </a:ln>
          </p:spPr>
        </p:sp>
        <p:sp>
          <p:nvSpPr>
            <p:cNvPr id="38" name="TextBox 28"/>
            <p:cNvSpPr txBox="1"/>
            <p:nvPr/>
          </p:nvSpPr>
          <p:spPr>
            <a:xfrm>
              <a:off x="0" y="64671"/>
              <a:ext cx="826276" cy="90370"/>
            </a:xfrm>
            <a:prstGeom prst="rect">
              <a:avLst/>
            </a:prstGeom>
          </p:spPr>
          <p:txBody>
            <a:bodyPr lIns="0" tIns="0" rIns="0" bIns="0" rtlCol="0" anchor="ctr"/>
            <a:lstStyle/>
            <a:p>
              <a:pPr marL="0" lvl="0" indent="0" algn="ctr">
                <a:lnSpc>
                  <a:spcPts val="2435"/>
                </a:lnSpc>
                <a:spcBef>
                  <a:spcPct val="0"/>
                </a:spcBef>
              </a:pPr>
              <a:r>
                <a:rPr lang="en-IN" altLang="en-US" sz="2800" b="1" u="none" strike="noStrike" spc="12">
                  <a:solidFill>
                    <a:srgbClr val="F5FFF5"/>
                  </a:solidFill>
                  <a:latin typeface="Arial" panose="020B0604020202020204" pitchFamily="34" charset="0"/>
                  <a:cs typeface="Arial" panose="020B0604020202020204" pitchFamily="34" charset="0"/>
                </a:rPr>
                <a:t>MANAGE-BOOKINGS</a:t>
              </a:r>
              <a:endParaRPr lang="en-IN" altLang="en-US" sz="2800" b="1" u="none" strike="noStrike" spc="12">
                <a:solidFill>
                  <a:srgbClr val="F5FFF5"/>
                </a:solidFill>
                <a:latin typeface="Arial" panose="020B0604020202020204" pitchFamily="34" charset="0"/>
                <a:cs typeface="Arial" panose="020B0604020202020204" pitchFamily="34" charset="0"/>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2A443F"/>
        </a:solidFill>
        <a:effectLst/>
      </p:bgPr>
    </p:bg>
    <p:spTree>
      <p:nvGrpSpPr>
        <p:cNvPr id="1" name=""/>
        <p:cNvGrpSpPr/>
        <p:nvPr/>
      </p:nvGrpSpPr>
      <p:grpSpPr>
        <a:xfrm>
          <a:off x="0" y="0"/>
          <a:ext cx="0" cy="0"/>
          <a:chOff x="0" y="0"/>
          <a:chExt cx="0" cy="0"/>
        </a:xfrm>
      </p:grpSpPr>
      <p:grpSp>
        <p:nvGrpSpPr>
          <p:cNvPr id="2" name="Group 2"/>
          <p:cNvGrpSpPr/>
          <p:nvPr/>
        </p:nvGrpSpPr>
        <p:grpSpPr>
          <a:xfrm>
            <a:off x="0" y="-854177"/>
            <a:ext cx="3067990" cy="11893804"/>
            <a:chOff x="0" y="0"/>
            <a:chExt cx="808030" cy="3132525"/>
          </a:xfrm>
        </p:grpSpPr>
        <p:sp>
          <p:nvSpPr>
            <p:cNvPr id="3" name="Freeform 3"/>
            <p:cNvSpPr/>
            <p:nvPr/>
          </p:nvSpPr>
          <p:spPr>
            <a:xfrm>
              <a:off x="0" y="0"/>
              <a:ext cx="808030" cy="3132524"/>
            </a:xfrm>
            <a:custGeom>
              <a:avLst/>
              <a:gdLst/>
              <a:ahLst/>
              <a:cxnLst/>
              <a:rect l="l" t="t" r="r" b="b"/>
              <a:pathLst>
                <a:path w="808030" h="3132524">
                  <a:moveTo>
                    <a:pt x="0" y="0"/>
                  </a:moveTo>
                  <a:lnTo>
                    <a:pt x="808030" y="0"/>
                  </a:lnTo>
                  <a:lnTo>
                    <a:pt x="808030" y="3132524"/>
                  </a:lnTo>
                  <a:lnTo>
                    <a:pt x="0" y="3132524"/>
                  </a:lnTo>
                  <a:close/>
                </a:path>
              </a:pathLst>
            </a:custGeom>
            <a:solidFill>
              <a:srgbClr val="222920"/>
            </a:solidFill>
          </p:spPr>
        </p:sp>
        <p:sp>
          <p:nvSpPr>
            <p:cNvPr id="4" name="TextBox 4"/>
            <p:cNvSpPr txBox="1"/>
            <p:nvPr/>
          </p:nvSpPr>
          <p:spPr>
            <a:xfrm>
              <a:off x="0" y="-123825"/>
              <a:ext cx="808030" cy="3256350"/>
            </a:xfrm>
            <a:prstGeom prst="rect">
              <a:avLst/>
            </a:prstGeom>
          </p:spPr>
          <p:txBody>
            <a:bodyPr lIns="50800" tIns="50800" rIns="50800" bIns="50800" rtlCol="0" anchor="ctr"/>
            <a:lstStyle/>
            <a:p>
              <a:pPr marL="0" lvl="0" indent="0" algn="l">
                <a:lnSpc>
                  <a:spcPts val="9590"/>
                </a:lnSpc>
                <a:spcBef>
                  <a:spcPct val="0"/>
                </a:spcBef>
              </a:pPr>
              <a:endParaRPr>
                <a:latin typeface="Arial" panose="020B0604020202020204" pitchFamily="34" charset="0"/>
                <a:cs typeface="Arial" panose="020B0604020202020204" pitchFamily="34" charset="0"/>
              </a:endParaRPr>
            </a:p>
          </p:txBody>
        </p:sp>
      </p:grpSp>
      <p:sp>
        <p:nvSpPr>
          <p:cNvPr id="5" name="Freeform 5"/>
          <p:cNvSpPr/>
          <p:nvPr/>
        </p:nvSpPr>
        <p:spPr>
          <a:xfrm>
            <a:off x="1784985" y="7446645"/>
            <a:ext cx="13107670" cy="1641475"/>
          </a:xfrm>
          <a:custGeom>
            <a:avLst/>
            <a:gdLst/>
            <a:ahLst/>
            <a:cxnLst/>
            <a:rect l="l" t="t" r="r" b="b"/>
            <a:pathLst>
              <a:path w="4587215" h="905975">
                <a:moveTo>
                  <a:pt x="0" y="0"/>
                </a:moveTo>
                <a:lnTo>
                  <a:pt x="4587214" y="0"/>
                </a:lnTo>
                <a:lnTo>
                  <a:pt x="4587214" y="905975"/>
                </a:lnTo>
                <a:lnTo>
                  <a:pt x="0" y="905975"/>
                </a:lnTo>
                <a:lnTo>
                  <a:pt x="0" y="0"/>
                </a:lnTo>
                <a:close/>
              </a:path>
            </a:pathLst>
          </a:custGeom>
          <a:blipFill>
            <a:blip r:embed="rId1"/>
            <a:stretch>
              <a:fillRect/>
            </a:stretch>
          </a:blipFill>
        </p:spPr>
      </p:sp>
      <p:grpSp>
        <p:nvGrpSpPr>
          <p:cNvPr id="6" name="Group 6"/>
          <p:cNvGrpSpPr/>
          <p:nvPr/>
        </p:nvGrpSpPr>
        <p:grpSpPr>
          <a:xfrm>
            <a:off x="4077968" y="2550792"/>
            <a:ext cx="12883517" cy="7256781"/>
            <a:chOff x="19747" y="-526489"/>
            <a:chExt cx="1506206" cy="1274727"/>
          </a:xfrm>
        </p:grpSpPr>
        <p:sp>
          <p:nvSpPr>
            <p:cNvPr id="7" name="Freeform 7"/>
            <p:cNvSpPr/>
            <p:nvPr/>
          </p:nvSpPr>
          <p:spPr>
            <a:xfrm>
              <a:off x="19747" y="-121695"/>
              <a:ext cx="1312520" cy="869933"/>
            </a:xfrm>
            <a:custGeom>
              <a:avLst/>
              <a:gdLst/>
              <a:ahLst/>
              <a:cxnLst/>
              <a:rect l="l" t="t" r="r" b="b"/>
              <a:pathLst>
                <a:path w="1312520" h="869933">
                  <a:moveTo>
                    <a:pt x="17836" y="0"/>
                  </a:moveTo>
                  <a:lnTo>
                    <a:pt x="1294684" y="0"/>
                  </a:lnTo>
                  <a:cubicBezTo>
                    <a:pt x="1299415" y="0"/>
                    <a:pt x="1303951" y="1879"/>
                    <a:pt x="1307296" y="5224"/>
                  </a:cubicBezTo>
                  <a:cubicBezTo>
                    <a:pt x="1310641" y="8569"/>
                    <a:pt x="1312520" y="13106"/>
                    <a:pt x="1312520" y="17836"/>
                  </a:cubicBezTo>
                  <a:lnTo>
                    <a:pt x="1312520" y="852097"/>
                  </a:lnTo>
                  <a:cubicBezTo>
                    <a:pt x="1312520" y="856827"/>
                    <a:pt x="1310641" y="861364"/>
                    <a:pt x="1307296" y="864709"/>
                  </a:cubicBezTo>
                  <a:cubicBezTo>
                    <a:pt x="1303951" y="868054"/>
                    <a:pt x="1299415" y="869933"/>
                    <a:pt x="1294684" y="869933"/>
                  </a:cubicBezTo>
                  <a:lnTo>
                    <a:pt x="17836" y="869933"/>
                  </a:lnTo>
                  <a:cubicBezTo>
                    <a:pt x="13106" y="869933"/>
                    <a:pt x="8569" y="868054"/>
                    <a:pt x="5224" y="864709"/>
                  </a:cubicBezTo>
                  <a:cubicBezTo>
                    <a:pt x="1879" y="861364"/>
                    <a:pt x="0" y="856827"/>
                    <a:pt x="0" y="852097"/>
                  </a:cubicBezTo>
                  <a:lnTo>
                    <a:pt x="0" y="17836"/>
                  </a:lnTo>
                  <a:cubicBezTo>
                    <a:pt x="0" y="13106"/>
                    <a:pt x="1879" y="8569"/>
                    <a:pt x="5224" y="5224"/>
                  </a:cubicBezTo>
                  <a:cubicBezTo>
                    <a:pt x="8569" y="1879"/>
                    <a:pt x="13106" y="0"/>
                    <a:pt x="17836" y="0"/>
                  </a:cubicBezTo>
                  <a:close/>
                </a:path>
              </a:pathLst>
            </a:custGeom>
            <a:solidFill>
              <a:srgbClr val="F5FFF5"/>
            </a:solidFill>
          </p:spPr>
        </p:sp>
        <p:sp>
          <p:nvSpPr>
            <p:cNvPr id="8" name="TextBox 8"/>
            <p:cNvSpPr txBox="1"/>
            <p:nvPr/>
          </p:nvSpPr>
          <p:spPr>
            <a:xfrm>
              <a:off x="213433" y="-526489"/>
              <a:ext cx="1312520" cy="869933"/>
            </a:xfrm>
            <a:prstGeom prst="rect">
              <a:avLst/>
            </a:prstGeom>
          </p:spPr>
          <p:txBody>
            <a:bodyPr lIns="50800" tIns="50800" rIns="50800" bIns="50800" rtlCol="0" anchor="ctr"/>
            <a:lstStyle/>
            <a:p>
              <a:pPr algn="ctr">
                <a:lnSpc>
                  <a:spcPts val="2750"/>
                </a:lnSpc>
              </a:pPr>
              <a:endParaRPr>
                <a:latin typeface="Arial" panose="020B0604020202020204" pitchFamily="34" charset="0"/>
                <a:cs typeface="Arial" panose="020B0604020202020204" pitchFamily="34" charset="0"/>
              </a:endParaRPr>
            </a:p>
          </p:txBody>
        </p:sp>
      </p:grpSp>
      <p:sp>
        <p:nvSpPr>
          <p:cNvPr id="12" name="Freeform 12"/>
          <p:cNvSpPr/>
          <p:nvPr/>
        </p:nvSpPr>
        <p:spPr>
          <a:xfrm>
            <a:off x="4103370" y="2729865"/>
            <a:ext cx="11201400" cy="6048375"/>
          </a:xfrm>
          <a:custGeom>
            <a:avLst/>
            <a:gdLst/>
            <a:ahLst/>
            <a:cxnLst/>
            <a:rect l="l" t="t" r="r" b="b"/>
            <a:pathLst>
              <a:path w="986703" h="940058">
                <a:moveTo>
                  <a:pt x="0" y="0"/>
                </a:moveTo>
                <a:lnTo>
                  <a:pt x="986703" y="0"/>
                </a:lnTo>
                <a:lnTo>
                  <a:pt x="986703" y="940058"/>
                </a:lnTo>
                <a:lnTo>
                  <a:pt x="0" y="940058"/>
                </a:lnTo>
                <a:lnTo>
                  <a:pt x="0" y="0"/>
                </a:lnTo>
                <a:close/>
              </a:path>
            </a:pathLst>
          </a:custGeom>
          <a:blipFill rotWithShape="1">
            <a:blip r:embed="rId2" cstate="print"/>
            <a:stretch>
              <a:fillRect/>
            </a:stretch>
          </a:blipFill>
          <a:ln w="50800">
            <a:solidFill>
              <a:srgbClr val="345638"/>
            </a:solidFill>
          </a:ln>
        </p:spPr>
      </p:sp>
      <p:sp>
        <p:nvSpPr>
          <p:cNvPr id="31" name="TextBox 31"/>
          <p:cNvSpPr txBox="1"/>
          <p:nvPr/>
        </p:nvSpPr>
        <p:spPr>
          <a:xfrm>
            <a:off x="3397231" y="1365214"/>
            <a:ext cx="6173489" cy="1065997"/>
          </a:xfrm>
          <a:prstGeom prst="rect">
            <a:avLst/>
          </a:prstGeom>
        </p:spPr>
        <p:txBody>
          <a:bodyPr lIns="0" tIns="0" rIns="0" bIns="0" rtlCol="0" anchor="t">
            <a:spAutoFit/>
          </a:bodyPr>
          <a:lstStyle/>
          <a:p>
            <a:pPr marL="0" lvl="0" indent="0" algn="l">
              <a:lnSpc>
                <a:spcPts val="9145"/>
              </a:lnSpc>
              <a:spcBef>
                <a:spcPct val="0"/>
              </a:spcBef>
            </a:pPr>
            <a:endParaRPr lang="en-US" sz="6535" spc="209">
              <a:solidFill>
                <a:srgbClr val="F5FFF5"/>
              </a:solidFill>
              <a:latin typeface="Arial" panose="020B0604020202020204" pitchFamily="34" charset="0"/>
              <a:cs typeface="Arial" panose="020B0604020202020204" pitchFamily="34" charset="0"/>
            </a:endParaRPr>
          </a:p>
        </p:txBody>
      </p:sp>
      <p:sp>
        <p:nvSpPr>
          <p:cNvPr id="35" name="Freeform 35"/>
          <p:cNvSpPr/>
          <p:nvPr/>
        </p:nvSpPr>
        <p:spPr>
          <a:xfrm>
            <a:off x="15120933" y="6151734"/>
            <a:ext cx="2815174" cy="3851607"/>
          </a:xfrm>
          <a:custGeom>
            <a:avLst/>
            <a:gdLst/>
            <a:ahLst/>
            <a:cxnLst/>
            <a:rect l="l" t="t" r="r" b="b"/>
            <a:pathLst>
              <a:path w="2815174" h="3851607">
                <a:moveTo>
                  <a:pt x="0" y="0"/>
                </a:moveTo>
                <a:lnTo>
                  <a:pt x="2815174" y="0"/>
                </a:lnTo>
                <a:lnTo>
                  <a:pt x="2815174" y="3851607"/>
                </a:lnTo>
                <a:lnTo>
                  <a:pt x="0" y="3851607"/>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grpSp>
        <p:nvGrpSpPr>
          <p:cNvPr id="36" name="Group 26"/>
          <p:cNvGrpSpPr/>
          <p:nvPr/>
        </p:nvGrpSpPr>
        <p:grpSpPr>
          <a:xfrm>
            <a:off x="7271385" y="8815702"/>
            <a:ext cx="4784725" cy="929643"/>
            <a:chOff x="0" y="51680"/>
            <a:chExt cx="826276" cy="103361"/>
          </a:xfrm>
        </p:grpSpPr>
        <p:sp>
          <p:nvSpPr>
            <p:cNvPr id="37" name="Freeform 27"/>
            <p:cNvSpPr/>
            <p:nvPr/>
          </p:nvSpPr>
          <p:spPr>
            <a:xfrm>
              <a:off x="0" y="51680"/>
              <a:ext cx="826276" cy="103361"/>
            </a:xfrm>
            <a:custGeom>
              <a:avLst/>
              <a:gdLst/>
              <a:ahLst/>
              <a:cxnLst/>
              <a:rect l="l" t="t" r="r" b="b"/>
              <a:pathLst>
                <a:path w="826276" h="155041">
                  <a:moveTo>
                    <a:pt x="50953" y="0"/>
                  </a:moveTo>
                  <a:lnTo>
                    <a:pt x="775323" y="0"/>
                  </a:lnTo>
                  <a:cubicBezTo>
                    <a:pt x="803463" y="0"/>
                    <a:pt x="826276" y="22812"/>
                    <a:pt x="826276" y="50953"/>
                  </a:cubicBezTo>
                  <a:lnTo>
                    <a:pt x="826276" y="104088"/>
                  </a:lnTo>
                  <a:cubicBezTo>
                    <a:pt x="826276" y="117602"/>
                    <a:pt x="820907" y="130562"/>
                    <a:pt x="811352" y="140118"/>
                  </a:cubicBezTo>
                  <a:cubicBezTo>
                    <a:pt x="801796" y="149673"/>
                    <a:pt x="788836" y="155041"/>
                    <a:pt x="775323" y="155041"/>
                  </a:cubicBezTo>
                  <a:lnTo>
                    <a:pt x="50953" y="155041"/>
                  </a:lnTo>
                  <a:cubicBezTo>
                    <a:pt x="37439" y="155041"/>
                    <a:pt x="24479" y="149673"/>
                    <a:pt x="14924" y="140118"/>
                  </a:cubicBezTo>
                  <a:cubicBezTo>
                    <a:pt x="5368" y="130562"/>
                    <a:pt x="0" y="117602"/>
                    <a:pt x="0" y="104088"/>
                  </a:cubicBezTo>
                  <a:lnTo>
                    <a:pt x="0" y="50953"/>
                  </a:lnTo>
                  <a:cubicBezTo>
                    <a:pt x="0" y="37439"/>
                    <a:pt x="5368" y="24479"/>
                    <a:pt x="14924" y="14924"/>
                  </a:cubicBezTo>
                  <a:cubicBezTo>
                    <a:pt x="24479" y="5368"/>
                    <a:pt x="37439" y="0"/>
                    <a:pt x="50953" y="0"/>
                  </a:cubicBezTo>
                  <a:close/>
                </a:path>
              </a:pathLst>
            </a:custGeom>
            <a:solidFill>
              <a:srgbClr val="222920"/>
            </a:solidFill>
            <a:ln w="19050" cap="sq">
              <a:solidFill>
                <a:srgbClr val="FFFFFF"/>
              </a:solidFill>
              <a:prstDash val="solid"/>
              <a:miter/>
            </a:ln>
          </p:spPr>
        </p:sp>
        <p:sp>
          <p:nvSpPr>
            <p:cNvPr id="38" name="TextBox 28"/>
            <p:cNvSpPr txBox="1"/>
            <p:nvPr/>
          </p:nvSpPr>
          <p:spPr>
            <a:xfrm>
              <a:off x="0" y="64671"/>
              <a:ext cx="826276" cy="90370"/>
            </a:xfrm>
            <a:prstGeom prst="rect">
              <a:avLst/>
            </a:prstGeom>
          </p:spPr>
          <p:txBody>
            <a:bodyPr lIns="0" tIns="0" rIns="0" bIns="0" rtlCol="0" anchor="ctr"/>
            <a:lstStyle/>
            <a:p>
              <a:pPr marL="0" lvl="0" indent="0" algn="ctr">
                <a:lnSpc>
                  <a:spcPts val="2435"/>
                </a:lnSpc>
                <a:spcBef>
                  <a:spcPct val="0"/>
                </a:spcBef>
              </a:pPr>
              <a:r>
                <a:rPr lang="en-IN" altLang="en-US" sz="2800" b="1" u="none" strike="noStrike" spc="12">
                  <a:solidFill>
                    <a:srgbClr val="F5FFF5"/>
                  </a:solidFill>
                  <a:latin typeface="Arial" panose="020B0604020202020204" pitchFamily="34" charset="0"/>
                  <a:cs typeface="Arial" panose="020B0604020202020204" pitchFamily="34" charset="0"/>
                </a:rPr>
                <a:t>MANAGE-TABLES</a:t>
              </a:r>
              <a:endParaRPr lang="en-IN" altLang="en-US" sz="2800" b="1" u="none" strike="noStrike" spc="12">
                <a:solidFill>
                  <a:srgbClr val="F5FFF5"/>
                </a:solidFill>
                <a:latin typeface="Arial" panose="020B0604020202020204" pitchFamily="34" charset="0"/>
                <a:cs typeface="Arial" panose="020B0604020202020204" pitchFamily="34" charset="0"/>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reeform 11"/>
          <p:cNvSpPr/>
          <p:nvPr/>
        </p:nvSpPr>
        <p:spPr>
          <a:xfrm flipH="1" flipV="1">
            <a:off x="-1855321" y="6232074"/>
            <a:ext cx="6808569" cy="6808569"/>
          </a:xfrm>
          <a:custGeom>
            <a:avLst/>
            <a:gdLst/>
            <a:ahLst/>
            <a:cxnLst/>
            <a:rect l="l" t="t" r="r" b="b"/>
            <a:pathLst>
              <a:path w="6808569" h="6808569">
                <a:moveTo>
                  <a:pt x="6808569" y="6808570"/>
                </a:moveTo>
                <a:lnTo>
                  <a:pt x="0" y="6808570"/>
                </a:lnTo>
                <a:lnTo>
                  <a:pt x="0" y="0"/>
                </a:lnTo>
                <a:lnTo>
                  <a:pt x="6808569" y="0"/>
                </a:lnTo>
                <a:lnTo>
                  <a:pt x="6808569" y="6808570"/>
                </a:lnTo>
                <a:close/>
              </a:path>
            </a:pathLst>
          </a:custGeom>
          <a:blipFill>
            <a:blip r:embed="rId1">
              <a:extLst>
                <a:ext uri="{96DAC541-7B7A-43D3-8B79-37D633B846F1}">
                  <asvg:svgBlip xmlns:asvg="http://schemas.microsoft.com/office/drawing/2016/SVG/main" r:embed="rId2"/>
                </a:ext>
              </a:extLst>
            </a:blip>
            <a:stretch>
              <a:fillRect/>
            </a:stretch>
          </a:blipFill>
          <a:ln cap="sq">
            <a:noFill/>
            <a:prstDash val="solid"/>
            <a:miter/>
          </a:ln>
        </p:spPr>
      </p:sp>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9222" b="-9222"/>
            </a:stretch>
          </a:blipFill>
        </p:spPr>
      </p:sp>
      <p:sp>
        <p:nvSpPr>
          <p:cNvPr id="3" name="Freeform 3"/>
          <p:cNvSpPr/>
          <p:nvPr/>
        </p:nvSpPr>
        <p:spPr>
          <a:xfrm>
            <a:off x="10208044" y="-2933364"/>
            <a:ext cx="9724855" cy="9724855"/>
          </a:xfrm>
          <a:custGeom>
            <a:avLst/>
            <a:gdLst/>
            <a:ahLst/>
            <a:cxnLst/>
            <a:rect l="l" t="t" r="r" b="b"/>
            <a:pathLst>
              <a:path w="9724855" h="9724855">
                <a:moveTo>
                  <a:pt x="0" y="0"/>
                </a:moveTo>
                <a:lnTo>
                  <a:pt x="9724855" y="0"/>
                </a:lnTo>
                <a:lnTo>
                  <a:pt x="9724855" y="9724855"/>
                </a:lnTo>
                <a:lnTo>
                  <a:pt x="0" y="9724855"/>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grpSp>
        <p:nvGrpSpPr>
          <p:cNvPr id="4" name="Group 4"/>
          <p:cNvGrpSpPr/>
          <p:nvPr/>
        </p:nvGrpSpPr>
        <p:grpSpPr>
          <a:xfrm>
            <a:off x="2310765" y="2476500"/>
            <a:ext cx="14446250" cy="7158990"/>
            <a:chOff x="0" y="0"/>
            <a:chExt cx="3234551" cy="1353247"/>
          </a:xfrm>
        </p:grpSpPr>
        <p:sp>
          <p:nvSpPr>
            <p:cNvPr id="5" name="Freeform 5"/>
            <p:cNvSpPr/>
            <p:nvPr/>
          </p:nvSpPr>
          <p:spPr>
            <a:xfrm>
              <a:off x="0" y="0"/>
              <a:ext cx="3234551" cy="1353247"/>
            </a:xfrm>
            <a:custGeom>
              <a:avLst/>
              <a:gdLst/>
              <a:ahLst/>
              <a:cxnLst/>
              <a:rect l="l" t="t" r="r" b="b"/>
              <a:pathLst>
                <a:path w="3234551" h="1353247">
                  <a:moveTo>
                    <a:pt x="0" y="0"/>
                  </a:moveTo>
                  <a:lnTo>
                    <a:pt x="3234551" y="0"/>
                  </a:lnTo>
                  <a:lnTo>
                    <a:pt x="3234551" y="1353247"/>
                  </a:lnTo>
                  <a:lnTo>
                    <a:pt x="0" y="1353247"/>
                  </a:lnTo>
                  <a:close/>
                </a:path>
              </a:pathLst>
            </a:custGeom>
            <a:solidFill>
              <a:srgbClr val="2A443F"/>
            </a:solidFill>
            <a:ln w="19050" cap="sq">
              <a:solidFill>
                <a:srgbClr val="FFFFFF"/>
              </a:solidFill>
              <a:prstDash val="solid"/>
              <a:miter/>
            </a:ln>
          </p:spPr>
        </p:sp>
        <p:sp>
          <p:nvSpPr>
            <p:cNvPr id="6" name="TextBox 6"/>
            <p:cNvSpPr txBox="1"/>
            <p:nvPr/>
          </p:nvSpPr>
          <p:spPr>
            <a:xfrm>
              <a:off x="0" y="0"/>
              <a:ext cx="3234551" cy="1353247"/>
            </a:xfrm>
            <a:prstGeom prst="rect">
              <a:avLst/>
            </a:prstGeom>
          </p:spPr>
          <p:txBody>
            <a:bodyPr lIns="50800" tIns="50800" rIns="50800" bIns="50800" rtlCol="0" anchor="ctr"/>
            <a:lstStyle/>
            <a:p>
              <a:pPr marL="0" lvl="0" indent="0" algn="ctr">
                <a:lnSpc>
                  <a:spcPts val="2750"/>
                </a:lnSpc>
                <a:spcBef>
                  <a:spcPct val="0"/>
                </a:spcBef>
              </a:pPr>
              <a:endParaRPr>
                <a:latin typeface="Arial" panose="020B0604020202020204" pitchFamily="34" charset="0"/>
                <a:cs typeface="Arial" panose="020B0604020202020204" pitchFamily="34" charset="0"/>
              </a:endParaRPr>
            </a:p>
          </p:txBody>
        </p:sp>
      </p:grpSp>
      <p:sp>
        <p:nvSpPr>
          <p:cNvPr id="8" name="Freeform 8"/>
          <p:cNvSpPr/>
          <p:nvPr/>
        </p:nvSpPr>
        <p:spPr>
          <a:xfrm>
            <a:off x="2412365" y="2614930"/>
            <a:ext cx="14220825" cy="6851015"/>
          </a:xfrm>
          <a:custGeom>
            <a:avLst/>
            <a:gdLst/>
            <a:ahLst/>
            <a:cxnLst/>
            <a:rect l="l" t="t" r="r" b="b"/>
            <a:pathLst>
              <a:path w="1924387" h="158659">
                <a:moveTo>
                  <a:pt x="0" y="0"/>
                </a:moveTo>
                <a:lnTo>
                  <a:pt x="1924387" y="0"/>
                </a:lnTo>
                <a:lnTo>
                  <a:pt x="1924387" y="158659"/>
                </a:lnTo>
                <a:lnTo>
                  <a:pt x="0" y="158659"/>
                </a:lnTo>
                <a:close/>
              </a:path>
            </a:pathLst>
          </a:custGeom>
          <a:solidFill>
            <a:srgbClr val="F5FFF5"/>
          </a:solidFill>
        </p:spPr>
      </p:sp>
      <p:sp>
        <p:nvSpPr>
          <p:cNvPr id="10" name="TextBox 10"/>
          <p:cNvSpPr txBox="1"/>
          <p:nvPr/>
        </p:nvSpPr>
        <p:spPr>
          <a:xfrm>
            <a:off x="1447800" y="571500"/>
            <a:ext cx="11610975" cy="2402840"/>
          </a:xfrm>
          <a:prstGeom prst="rect">
            <a:avLst/>
          </a:prstGeom>
        </p:spPr>
        <p:txBody>
          <a:bodyPr lIns="0" tIns="0" rIns="0" bIns="0" rtlCol="0" anchor="t">
            <a:noAutofit/>
          </a:bodyPr>
          <a:lstStyle/>
          <a:p>
            <a:pPr algn="ctr">
              <a:lnSpc>
                <a:spcPts val="16955"/>
              </a:lnSpc>
              <a:spcBef>
                <a:spcPct val="0"/>
              </a:spcBef>
            </a:pPr>
            <a:r>
              <a:rPr lang="en-IN" altLang="en-US" sz="8400" spc="387">
                <a:solidFill>
                  <a:srgbClr val="F5FFF5"/>
                </a:solidFill>
                <a:latin typeface="Arial" panose="020B0604020202020204" pitchFamily="34" charset="0"/>
                <a:cs typeface="Arial" panose="020B0604020202020204" pitchFamily="34" charset="0"/>
              </a:rPr>
              <a:t>CONCLUSION</a:t>
            </a:r>
            <a:endParaRPr lang="en-IN" altLang="en-US" sz="12110" spc="387">
              <a:solidFill>
                <a:srgbClr val="F5FFF5"/>
              </a:solidFill>
              <a:latin typeface="Arial" panose="020B0604020202020204" pitchFamily="34" charset="0"/>
              <a:cs typeface="Arial" panose="020B0604020202020204" pitchFamily="34" charset="0"/>
            </a:endParaRPr>
          </a:p>
        </p:txBody>
      </p:sp>
      <p:sp>
        <p:nvSpPr>
          <p:cNvPr id="12" name="TextBox 12"/>
          <p:cNvSpPr txBox="1"/>
          <p:nvPr/>
        </p:nvSpPr>
        <p:spPr>
          <a:xfrm>
            <a:off x="13936229" y="-647700"/>
            <a:ext cx="4351771" cy="3464025"/>
          </a:xfrm>
          <a:prstGeom prst="rect">
            <a:avLst/>
          </a:prstGeom>
        </p:spPr>
        <p:txBody>
          <a:bodyPr lIns="0" tIns="0" rIns="0" bIns="0" rtlCol="0" anchor="t">
            <a:spAutoFit/>
          </a:bodyPr>
          <a:lstStyle/>
          <a:p>
            <a:pPr algn="ctr">
              <a:lnSpc>
                <a:spcPts val="29600"/>
              </a:lnSpc>
            </a:pPr>
            <a:r>
              <a:rPr lang="en-US" sz="21140" spc="676">
                <a:solidFill>
                  <a:srgbClr val="F5FFF5">
                    <a:alpha val="62745"/>
                  </a:srgbClr>
                </a:solidFill>
                <a:latin typeface="Arial" panose="020B0604020202020204" pitchFamily="34" charset="0"/>
                <a:cs typeface="Arial" panose="020B0604020202020204" pitchFamily="34" charset="0"/>
              </a:rPr>
              <a:t>0</a:t>
            </a:r>
            <a:r>
              <a:rPr lang="en-IN" altLang="en-US" sz="21140" spc="676">
                <a:solidFill>
                  <a:srgbClr val="F5FFF5">
                    <a:alpha val="62745"/>
                  </a:srgbClr>
                </a:solidFill>
                <a:latin typeface="Arial" panose="020B0604020202020204" pitchFamily="34" charset="0"/>
                <a:cs typeface="Arial" panose="020B0604020202020204" pitchFamily="34" charset="0"/>
              </a:rPr>
              <a:t>9</a:t>
            </a:r>
            <a:endParaRPr lang="en-IN" altLang="en-US" sz="21140" spc="676">
              <a:solidFill>
                <a:srgbClr val="F5FFF5">
                  <a:alpha val="62745"/>
                </a:srgbClr>
              </a:solidFill>
              <a:latin typeface="Arial" panose="020B0604020202020204" pitchFamily="34" charset="0"/>
              <a:cs typeface="Arial" panose="020B0604020202020204" pitchFamily="34" charset="0"/>
            </a:endParaRPr>
          </a:p>
        </p:txBody>
      </p:sp>
      <p:sp>
        <p:nvSpPr>
          <p:cNvPr id="100" name="Text Box 99"/>
          <p:cNvSpPr txBox="1"/>
          <p:nvPr/>
        </p:nvSpPr>
        <p:spPr>
          <a:xfrm>
            <a:off x="2777490" y="2774950"/>
            <a:ext cx="13822680" cy="6557645"/>
          </a:xfrm>
          <a:prstGeom prst="rect">
            <a:avLst/>
          </a:prstGeom>
          <a:noFill/>
          <a:ln w="9525">
            <a:noFill/>
          </a:ln>
        </p:spPr>
        <p:txBody>
          <a:bodyPr>
            <a:noAutofit/>
          </a:bodyPr>
          <a:lstStyle/>
          <a:p>
            <a:pPr indent="0"/>
            <a:r>
              <a:rPr lang="en-US" sz="3600" b="0">
                <a:solidFill>
                  <a:srgbClr val="0D0D0D"/>
                </a:solidFill>
                <a:latin typeface="Arial" panose="020B0604020202020204" pitchFamily="34" charset="0"/>
                <a:ea typeface="SimSun" panose="02010600030101010101" pitchFamily="2" charset="-122"/>
                <a:cs typeface="Arial" panose="020B0604020202020204" pitchFamily="34" charset="0"/>
              </a:rPr>
              <a:t>The implementation of a table reservation feature on the Cafeesa website represents a strategic initiative to enhance the dining experience for customers while optimizing operational efficiency for the cafe. By providing a user-friendly booking platform, real-time availability updates, and seamless integration with the POS system, the feature aims to streamline the reservation process and maximize customer satisfaction. As a result, Cafeesa can expect to see increased patronage, improved table turnover rates, and enhanced customer loyalty, contributing to the cafe's overall success and growth trajectory.</a:t>
            </a:r>
            <a:endParaRPr lang="en-US" sz="3600" b="0">
              <a:solidFill>
                <a:srgbClr val="0D0D0D"/>
              </a:solidFill>
              <a:latin typeface="Arial" panose="020B0604020202020204" pitchFamily="34" charset="0"/>
              <a:ea typeface="SimSun" panose="02010600030101010101" pitchFamily="2" charset="-122"/>
              <a:cs typeface="Arial" panose="020B0604020202020204" pitchFamily="34" charset="0"/>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2A443F"/>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5009438" cy="10287000"/>
            <a:chOff x="0" y="0"/>
            <a:chExt cx="2847340" cy="5847080"/>
          </a:xfrm>
        </p:grpSpPr>
        <p:sp>
          <p:nvSpPr>
            <p:cNvPr id="3" name="Freeform 3"/>
            <p:cNvSpPr/>
            <p:nvPr/>
          </p:nvSpPr>
          <p:spPr>
            <a:xfrm>
              <a:off x="0" y="0"/>
              <a:ext cx="2847340" cy="5847080"/>
            </a:xfrm>
            <a:custGeom>
              <a:avLst/>
              <a:gdLst/>
              <a:ahLst/>
              <a:cxnLst/>
              <a:rect l="l" t="t" r="r" b="b"/>
              <a:pathLst>
                <a:path w="2847340" h="5847080">
                  <a:moveTo>
                    <a:pt x="2847340" y="5847080"/>
                  </a:moveTo>
                  <a:lnTo>
                    <a:pt x="0" y="5847080"/>
                  </a:lnTo>
                  <a:lnTo>
                    <a:pt x="0" y="0"/>
                  </a:lnTo>
                  <a:lnTo>
                    <a:pt x="1280160" y="0"/>
                  </a:lnTo>
                  <a:cubicBezTo>
                    <a:pt x="2146300" y="0"/>
                    <a:pt x="2847340" y="702310"/>
                    <a:pt x="2847340" y="1567180"/>
                  </a:cubicBezTo>
                  <a:lnTo>
                    <a:pt x="2847340" y="5847080"/>
                  </a:lnTo>
                  <a:close/>
                </a:path>
              </a:pathLst>
            </a:custGeom>
            <a:blipFill rotWithShape="1">
              <a:blip r:embed="rId1"/>
              <a:stretch>
                <a:fillRect l="-104110" r="-104110"/>
              </a:stretch>
            </a:blipFill>
          </p:spPr>
        </p:sp>
      </p:grpSp>
      <p:grpSp>
        <p:nvGrpSpPr>
          <p:cNvPr id="4" name="Group 4"/>
          <p:cNvGrpSpPr/>
          <p:nvPr/>
        </p:nvGrpSpPr>
        <p:grpSpPr>
          <a:xfrm>
            <a:off x="4487707" y="2665624"/>
            <a:ext cx="1043463" cy="1043463"/>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222920"/>
            </a:solidFill>
            <a:ln w="19050" cap="sq">
              <a:solidFill>
                <a:srgbClr val="FFFFFF"/>
              </a:solidFill>
              <a:prstDash val="solid"/>
              <a:miter/>
            </a:ln>
          </p:spPr>
        </p:sp>
        <p:sp>
          <p:nvSpPr>
            <p:cNvPr id="6" name="TextBox 6"/>
            <p:cNvSpPr txBox="1"/>
            <p:nvPr/>
          </p:nvSpPr>
          <p:spPr>
            <a:xfrm>
              <a:off x="139700" y="139700"/>
              <a:ext cx="533400" cy="533400"/>
            </a:xfrm>
            <a:prstGeom prst="rect">
              <a:avLst/>
            </a:prstGeom>
          </p:spPr>
          <p:txBody>
            <a:bodyPr lIns="50800" tIns="50800" rIns="50800" bIns="50800" rtlCol="0" anchor="ctr"/>
            <a:lstStyle/>
            <a:p>
              <a:pPr marL="0" lvl="0" indent="0" algn="ctr">
                <a:lnSpc>
                  <a:spcPts val="2870"/>
                </a:lnSpc>
                <a:spcBef>
                  <a:spcPct val="0"/>
                </a:spcBef>
              </a:pPr>
              <a:r>
                <a:rPr lang="en-US" sz="2390" u="none" strike="noStrike">
                  <a:solidFill>
                    <a:srgbClr val="FFFFFF"/>
                  </a:solidFill>
                  <a:latin typeface="Arial" panose="020B0604020202020204" pitchFamily="34" charset="0"/>
                  <a:cs typeface="Arial" panose="020B0604020202020204" pitchFamily="34" charset="0"/>
                </a:rPr>
                <a:t>01</a:t>
              </a:r>
              <a:endParaRPr lang="en-US" sz="2390" u="none" strike="noStrike">
                <a:solidFill>
                  <a:srgbClr val="FFFFFF"/>
                </a:solidFill>
                <a:latin typeface="Arial" panose="020B0604020202020204" pitchFamily="34" charset="0"/>
                <a:cs typeface="Arial" panose="020B0604020202020204" pitchFamily="34" charset="0"/>
              </a:endParaRPr>
            </a:p>
          </p:txBody>
        </p:sp>
      </p:grpSp>
      <p:sp>
        <p:nvSpPr>
          <p:cNvPr id="7" name="TextBox 7"/>
          <p:cNvSpPr txBox="1"/>
          <p:nvPr/>
        </p:nvSpPr>
        <p:spPr>
          <a:xfrm>
            <a:off x="5424023" y="1473219"/>
            <a:ext cx="8950853" cy="1158266"/>
          </a:xfrm>
          <a:prstGeom prst="rect">
            <a:avLst/>
          </a:prstGeom>
        </p:spPr>
        <p:txBody>
          <a:bodyPr lIns="0" tIns="0" rIns="0" bIns="0" rtlCol="0" anchor="t">
            <a:spAutoFit/>
          </a:bodyPr>
          <a:lstStyle/>
          <a:p>
            <a:pPr algn="l">
              <a:lnSpc>
                <a:spcPts val="9885"/>
              </a:lnSpc>
              <a:spcBef>
                <a:spcPct val="0"/>
              </a:spcBef>
            </a:pPr>
            <a:r>
              <a:rPr lang="en-IN" altLang="en-US" sz="7060" spc="225">
                <a:solidFill>
                  <a:srgbClr val="F5FFF5"/>
                </a:solidFill>
                <a:latin typeface="Arial" panose="020B0604020202020204" pitchFamily="34" charset="0"/>
                <a:cs typeface="Arial" panose="020B0604020202020204" pitchFamily="34" charset="0"/>
              </a:rPr>
              <a:t>Reference</a:t>
            </a:r>
            <a:endParaRPr lang="en-IN" altLang="en-US" sz="7060" spc="225">
              <a:solidFill>
                <a:srgbClr val="F5FFF5"/>
              </a:solidFill>
              <a:latin typeface="Arial" panose="020B0604020202020204" pitchFamily="34" charset="0"/>
              <a:cs typeface="Arial" panose="020B0604020202020204" pitchFamily="34" charset="0"/>
            </a:endParaRPr>
          </a:p>
        </p:txBody>
      </p:sp>
      <p:sp>
        <p:nvSpPr>
          <p:cNvPr id="9" name="TextBox 9"/>
          <p:cNvSpPr txBox="1"/>
          <p:nvPr/>
        </p:nvSpPr>
        <p:spPr>
          <a:xfrm>
            <a:off x="13936229" y="-409575"/>
            <a:ext cx="4351771" cy="3464025"/>
          </a:xfrm>
          <a:prstGeom prst="rect">
            <a:avLst/>
          </a:prstGeom>
        </p:spPr>
        <p:txBody>
          <a:bodyPr lIns="0" tIns="0" rIns="0" bIns="0" rtlCol="0" anchor="t">
            <a:spAutoFit/>
          </a:bodyPr>
          <a:lstStyle/>
          <a:p>
            <a:pPr algn="ctr">
              <a:lnSpc>
                <a:spcPts val="29600"/>
              </a:lnSpc>
            </a:pPr>
            <a:r>
              <a:rPr lang="en-IN" altLang="en-US" sz="21140" spc="676">
                <a:solidFill>
                  <a:srgbClr val="F5FFF5">
                    <a:alpha val="62745"/>
                  </a:srgbClr>
                </a:solidFill>
                <a:latin typeface="Arial" panose="020B0604020202020204" pitchFamily="34" charset="0"/>
                <a:cs typeface="Arial" panose="020B0604020202020204" pitchFamily="34" charset="0"/>
              </a:rPr>
              <a:t>10</a:t>
            </a:r>
            <a:endParaRPr lang="en-IN" altLang="en-US" sz="21140" spc="676">
              <a:solidFill>
                <a:srgbClr val="F5FFF5">
                  <a:alpha val="62745"/>
                </a:srgbClr>
              </a:solidFill>
              <a:latin typeface="Arial" panose="020B0604020202020204" pitchFamily="34" charset="0"/>
              <a:cs typeface="Arial" panose="020B0604020202020204" pitchFamily="34" charset="0"/>
            </a:endParaRPr>
          </a:p>
        </p:txBody>
      </p:sp>
      <p:sp>
        <p:nvSpPr>
          <p:cNvPr id="10" name="TextBox 10"/>
          <p:cNvSpPr txBox="1"/>
          <p:nvPr/>
        </p:nvSpPr>
        <p:spPr>
          <a:xfrm>
            <a:off x="5815942" y="2858647"/>
            <a:ext cx="3149040" cy="479875"/>
          </a:xfrm>
          <a:prstGeom prst="rect">
            <a:avLst/>
          </a:prstGeom>
        </p:spPr>
        <p:txBody>
          <a:bodyPr lIns="0" tIns="0" rIns="0" bIns="0" rtlCol="0" anchor="t">
            <a:spAutoFit/>
          </a:bodyPr>
          <a:lstStyle/>
          <a:p>
            <a:pPr marL="0" lvl="0" indent="0" algn="l">
              <a:lnSpc>
                <a:spcPts val="4105"/>
              </a:lnSpc>
              <a:spcBef>
                <a:spcPct val="0"/>
              </a:spcBef>
            </a:pPr>
            <a:r>
              <a:rPr lang="en-IN" altLang="en-US" sz="2930" b="1" spc="20">
                <a:solidFill>
                  <a:srgbClr val="F5FFF5"/>
                </a:solidFill>
                <a:latin typeface="Arial" panose="020B0604020202020204" pitchFamily="34" charset="0"/>
                <a:cs typeface="Arial" panose="020B0604020202020204" pitchFamily="34" charset="0"/>
              </a:rPr>
              <a:t>CHATGPT</a:t>
            </a:r>
            <a:endParaRPr lang="en-IN" altLang="en-US" sz="2930" b="1" spc="20">
              <a:solidFill>
                <a:srgbClr val="F5FFF5"/>
              </a:solidFill>
              <a:latin typeface="Arial" panose="020B0604020202020204" pitchFamily="34" charset="0"/>
              <a:cs typeface="Arial" panose="020B0604020202020204" pitchFamily="34" charset="0"/>
            </a:endParaRPr>
          </a:p>
        </p:txBody>
      </p:sp>
      <p:grpSp>
        <p:nvGrpSpPr>
          <p:cNvPr id="11" name="Group 11"/>
          <p:cNvGrpSpPr/>
          <p:nvPr/>
        </p:nvGrpSpPr>
        <p:grpSpPr>
          <a:xfrm>
            <a:off x="4495962" y="4838525"/>
            <a:ext cx="1043463" cy="1043463"/>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222920"/>
            </a:solidFill>
            <a:ln w="19050" cap="sq">
              <a:solidFill>
                <a:srgbClr val="FFFFFF"/>
              </a:solidFill>
              <a:prstDash val="solid"/>
              <a:miter/>
            </a:ln>
          </p:spPr>
        </p:sp>
        <p:sp>
          <p:nvSpPr>
            <p:cNvPr id="13" name="TextBox 13"/>
            <p:cNvSpPr txBox="1"/>
            <p:nvPr/>
          </p:nvSpPr>
          <p:spPr>
            <a:xfrm>
              <a:off x="139700" y="139700"/>
              <a:ext cx="533400" cy="533400"/>
            </a:xfrm>
            <a:prstGeom prst="rect">
              <a:avLst/>
            </a:prstGeom>
          </p:spPr>
          <p:txBody>
            <a:bodyPr lIns="50800" tIns="50800" rIns="50800" bIns="50800" rtlCol="0" anchor="ctr"/>
            <a:lstStyle/>
            <a:p>
              <a:pPr marL="0" lvl="0" indent="0" algn="ctr">
                <a:lnSpc>
                  <a:spcPts val="2870"/>
                </a:lnSpc>
                <a:spcBef>
                  <a:spcPct val="0"/>
                </a:spcBef>
              </a:pPr>
              <a:r>
                <a:rPr lang="en-US" sz="2390">
                  <a:solidFill>
                    <a:srgbClr val="FFFFFF"/>
                  </a:solidFill>
                  <a:latin typeface="Arial" panose="020B0604020202020204" pitchFamily="34" charset="0"/>
                  <a:cs typeface="Arial" panose="020B0604020202020204" pitchFamily="34" charset="0"/>
                </a:rPr>
                <a:t>02</a:t>
              </a:r>
              <a:endParaRPr lang="en-US" sz="2390">
                <a:solidFill>
                  <a:srgbClr val="FFFFFF"/>
                </a:solidFill>
                <a:latin typeface="Arial" panose="020B0604020202020204" pitchFamily="34" charset="0"/>
                <a:cs typeface="Arial" panose="020B0604020202020204" pitchFamily="34" charset="0"/>
              </a:endParaRPr>
            </a:p>
          </p:txBody>
        </p:sp>
      </p:grpSp>
      <p:sp>
        <p:nvSpPr>
          <p:cNvPr id="15" name="TextBox 15"/>
          <p:cNvSpPr txBox="1"/>
          <p:nvPr/>
        </p:nvSpPr>
        <p:spPr>
          <a:xfrm>
            <a:off x="5714977" y="4991543"/>
            <a:ext cx="3149040" cy="479875"/>
          </a:xfrm>
          <a:prstGeom prst="rect">
            <a:avLst/>
          </a:prstGeom>
        </p:spPr>
        <p:txBody>
          <a:bodyPr lIns="0" tIns="0" rIns="0" bIns="0" rtlCol="0" anchor="t">
            <a:spAutoFit/>
          </a:bodyPr>
          <a:lstStyle/>
          <a:p>
            <a:pPr marL="0" lvl="0" indent="0" algn="l">
              <a:lnSpc>
                <a:spcPts val="4105"/>
              </a:lnSpc>
              <a:spcBef>
                <a:spcPct val="0"/>
              </a:spcBef>
            </a:pPr>
            <a:r>
              <a:rPr lang="en-IN" altLang="en-US" sz="2930" b="1" spc="20">
                <a:solidFill>
                  <a:srgbClr val="F5FFF5"/>
                </a:solidFill>
                <a:latin typeface="Arial" panose="020B0604020202020204" pitchFamily="34" charset="0"/>
                <a:cs typeface="Arial" panose="020B0604020202020204" pitchFamily="34" charset="0"/>
              </a:rPr>
              <a:t>GITHUB</a:t>
            </a:r>
            <a:endParaRPr lang="en-IN" altLang="en-US" sz="2930" b="1" spc="20">
              <a:solidFill>
                <a:srgbClr val="F5FFF5"/>
              </a:solidFill>
              <a:latin typeface="Arial" panose="020B0604020202020204" pitchFamily="34" charset="0"/>
              <a:cs typeface="Arial" panose="020B0604020202020204" pitchFamily="34" charset="0"/>
            </a:endParaRPr>
          </a:p>
        </p:txBody>
      </p:sp>
      <p:grpSp>
        <p:nvGrpSpPr>
          <p:cNvPr id="16" name="Group 16"/>
          <p:cNvGrpSpPr/>
          <p:nvPr/>
        </p:nvGrpSpPr>
        <p:grpSpPr>
          <a:xfrm>
            <a:off x="4487707" y="6895856"/>
            <a:ext cx="1043463" cy="1043463"/>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222920"/>
            </a:solidFill>
            <a:ln w="19050" cap="sq">
              <a:solidFill>
                <a:srgbClr val="FFFFFF"/>
              </a:solidFill>
              <a:prstDash val="solid"/>
              <a:miter/>
            </a:ln>
          </p:spPr>
        </p:sp>
        <p:sp>
          <p:nvSpPr>
            <p:cNvPr id="18" name="TextBox 18"/>
            <p:cNvSpPr txBox="1"/>
            <p:nvPr/>
          </p:nvSpPr>
          <p:spPr>
            <a:xfrm>
              <a:off x="139700" y="139700"/>
              <a:ext cx="533400" cy="533400"/>
            </a:xfrm>
            <a:prstGeom prst="rect">
              <a:avLst/>
            </a:prstGeom>
          </p:spPr>
          <p:txBody>
            <a:bodyPr lIns="50800" tIns="50800" rIns="50800" bIns="50800" rtlCol="0" anchor="ctr"/>
            <a:lstStyle/>
            <a:p>
              <a:pPr marL="0" lvl="0" indent="0" algn="ctr">
                <a:lnSpc>
                  <a:spcPts val="2870"/>
                </a:lnSpc>
                <a:spcBef>
                  <a:spcPct val="0"/>
                </a:spcBef>
              </a:pPr>
              <a:r>
                <a:rPr lang="en-US" sz="2390">
                  <a:solidFill>
                    <a:srgbClr val="FFFFFF"/>
                  </a:solidFill>
                  <a:latin typeface="Arial" panose="020B0604020202020204" pitchFamily="34" charset="0"/>
                  <a:cs typeface="Arial" panose="020B0604020202020204" pitchFamily="34" charset="0"/>
                </a:rPr>
                <a:t>03</a:t>
              </a:r>
              <a:endParaRPr lang="en-US" sz="2390">
                <a:solidFill>
                  <a:srgbClr val="FFFFFF"/>
                </a:solidFill>
                <a:latin typeface="Arial" panose="020B0604020202020204" pitchFamily="34" charset="0"/>
                <a:cs typeface="Arial" panose="020B0604020202020204" pitchFamily="34" charset="0"/>
              </a:endParaRPr>
            </a:p>
          </p:txBody>
        </p:sp>
      </p:grpSp>
      <p:sp>
        <p:nvSpPr>
          <p:cNvPr id="20" name="TextBox 20"/>
          <p:cNvSpPr txBox="1"/>
          <p:nvPr/>
        </p:nvSpPr>
        <p:spPr>
          <a:xfrm>
            <a:off x="5715000" y="7124700"/>
            <a:ext cx="3863340" cy="479875"/>
          </a:xfrm>
          <a:prstGeom prst="rect">
            <a:avLst/>
          </a:prstGeom>
        </p:spPr>
        <p:txBody>
          <a:bodyPr wrap="square" lIns="0" tIns="0" rIns="0" bIns="0" rtlCol="0" anchor="t">
            <a:spAutoFit/>
          </a:bodyPr>
          <a:lstStyle/>
          <a:p>
            <a:pPr marL="0" lvl="0" indent="0" algn="l">
              <a:lnSpc>
                <a:spcPts val="4105"/>
              </a:lnSpc>
              <a:spcBef>
                <a:spcPct val="0"/>
              </a:spcBef>
            </a:pPr>
            <a:r>
              <a:rPr lang="en-IN" altLang="en-US" sz="2930" b="1" spc="20">
                <a:solidFill>
                  <a:srgbClr val="F5FFF5"/>
                </a:solidFill>
                <a:latin typeface="Arial" panose="020B0604020202020204" pitchFamily="34" charset="0"/>
                <a:cs typeface="Arial" panose="020B0604020202020204" pitchFamily="34" charset="0"/>
              </a:rPr>
              <a:t>HTML-DESIGN</a:t>
            </a:r>
            <a:endParaRPr lang="en-IN" altLang="en-US" sz="2930" b="1" spc="20">
              <a:solidFill>
                <a:srgbClr val="F5FFF5"/>
              </a:solidFill>
              <a:latin typeface="Arial" panose="020B0604020202020204" pitchFamily="34" charset="0"/>
              <a:cs typeface="Arial" panose="020B0604020202020204" pitchFamily="34" charset="0"/>
            </a:endParaRPr>
          </a:p>
        </p:txBody>
      </p:sp>
      <p:sp>
        <p:nvSpPr>
          <p:cNvPr id="31" name="TextBox 19"/>
          <p:cNvSpPr txBox="1"/>
          <p:nvPr/>
        </p:nvSpPr>
        <p:spPr>
          <a:xfrm>
            <a:off x="6096000" y="3581400"/>
            <a:ext cx="8331835" cy="318135"/>
          </a:xfrm>
          <a:prstGeom prst="rect">
            <a:avLst/>
          </a:prstGeom>
        </p:spPr>
        <p:txBody>
          <a:bodyPr lIns="0" tIns="0" rIns="0" bIns="0" rtlCol="0" anchor="t">
            <a:noAutofit/>
          </a:bodyPr>
          <a:lstStyle/>
          <a:p>
            <a:pPr marL="0" lvl="0" indent="0" algn="l">
              <a:lnSpc>
                <a:spcPts val="2415"/>
              </a:lnSpc>
              <a:spcBef>
                <a:spcPct val="0"/>
              </a:spcBef>
            </a:pPr>
            <a:r>
              <a:rPr lang="en-IN" altLang="en-US" sz="3200">
                <a:solidFill>
                  <a:srgbClr val="F5FFF5"/>
                </a:solidFill>
                <a:latin typeface="Arial" panose="020B0604020202020204" pitchFamily="34" charset="0"/>
                <a:cs typeface="Arial" panose="020B0604020202020204" pitchFamily="34" charset="0"/>
              </a:rPr>
              <a:t>https://chat.openai.com/</a:t>
            </a:r>
            <a:endParaRPr lang="en-IN" altLang="en-US" sz="3200">
              <a:solidFill>
                <a:srgbClr val="F5FFF5"/>
              </a:solidFill>
              <a:latin typeface="Arial" panose="020B0604020202020204" pitchFamily="34" charset="0"/>
              <a:cs typeface="Arial" panose="020B0604020202020204" pitchFamily="34" charset="0"/>
            </a:endParaRPr>
          </a:p>
        </p:txBody>
      </p:sp>
      <p:sp>
        <p:nvSpPr>
          <p:cNvPr id="34" name="TextBox 19"/>
          <p:cNvSpPr txBox="1"/>
          <p:nvPr/>
        </p:nvSpPr>
        <p:spPr>
          <a:xfrm>
            <a:off x="6172177" y="5742854"/>
            <a:ext cx="8331530" cy="324256"/>
          </a:xfrm>
          <a:prstGeom prst="rect">
            <a:avLst/>
          </a:prstGeom>
        </p:spPr>
        <p:txBody>
          <a:bodyPr lIns="0" tIns="0" rIns="0" bIns="0" rtlCol="0" anchor="t">
            <a:spAutoFit/>
          </a:bodyPr>
          <a:lstStyle/>
          <a:p>
            <a:pPr marL="0" lvl="0" indent="0" algn="l">
              <a:lnSpc>
                <a:spcPts val="2415"/>
              </a:lnSpc>
              <a:spcBef>
                <a:spcPct val="0"/>
              </a:spcBef>
            </a:pPr>
            <a:r>
              <a:rPr lang="en-IN" altLang="en-US" sz="3200">
                <a:solidFill>
                  <a:srgbClr val="F5FFF5"/>
                </a:solidFill>
                <a:latin typeface="Arial" panose="020B0604020202020204" pitchFamily="34" charset="0"/>
                <a:cs typeface="Arial" panose="020B0604020202020204" pitchFamily="34" charset="0"/>
              </a:rPr>
              <a:t>https://github.com/</a:t>
            </a:r>
            <a:endParaRPr lang="en-IN" altLang="en-US" sz="3200">
              <a:solidFill>
                <a:srgbClr val="F5FFF5"/>
              </a:solidFill>
              <a:latin typeface="Arial" panose="020B0604020202020204" pitchFamily="34" charset="0"/>
              <a:cs typeface="Arial" panose="020B0604020202020204" pitchFamily="34" charset="0"/>
            </a:endParaRPr>
          </a:p>
        </p:txBody>
      </p:sp>
      <p:sp>
        <p:nvSpPr>
          <p:cNvPr id="35" name="TextBox 19"/>
          <p:cNvSpPr txBox="1"/>
          <p:nvPr/>
        </p:nvSpPr>
        <p:spPr>
          <a:xfrm>
            <a:off x="6476977" y="7895504"/>
            <a:ext cx="8331530" cy="324256"/>
          </a:xfrm>
          <a:prstGeom prst="rect">
            <a:avLst/>
          </a:prstGeom>
        </p:spPr>
        <p:txBody>
          <a:bodyPr lIns="0" tIns="0" rIns="0" bIns="0" rtlCol="0" anchor="t">
            <a:spAutoFit/>
          </a:bodyPr>
          <a:lstStyle/>
          <a:p>
            <a:pPr marL="0" lvl="0" indent="0" algn="l">
              <a:lnSpc>
                <a:spcPts val="2415"/>
              </a:lnSpc>
              <a:spcBef>
                <a:spcPct val="0"/>
              </a:spcBef>
            </a:pPr>
            <a:r>
              <a:rPr lang="en-IN" altLang="en-US" sz="3200">
                <a:solidFill>
                  <a:srgbClr val="F5FFF5"/>
                </a:solidFill>
                <a:latin typeface="Arial" panose="020B0604020202020204" pitchFamily="34" charset="0"/>
                <a:cs typeface="Arial" panose="020B0604020202020204" pitchFamily="34" charset="0"/>
              </a:rPr>
              <a:t>https://html.design/</a:t>
            </a:r>
            <a:endParaRPr lang="en-IN" altLang="en-US" sz="3200">
              <a:solidFill>
                <a:srgbClr val="F5FFF5"/>
              </a:solidFill>
              <a:latin typeface="Arial" panose="020B0604020202020204" pitchFamily="34" charset="0"/>
              <a:cs typeface="Arial" panose="020B0604020202020204" pitchFamily="3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2A443F"/>
        </a:solidFill>
        <a:effectLst/>
      </p:bgPr>
    </p:bg>
    <p:spTree>
      <p:nvGrpSpPr>
        <p:cNvPr id="1" name=""/>
        <p:cNvGrpSpPr/>
        <p:nvPr/>
      </p:nvGrpSpPr>
      <p:grpSpPr>
        <a:xfrm>
          <a:off x="0" y="0"/>
          <a:ext cx="0" cy="0"/>
          <a:chOff x="0" y="0"/>
          <a:chExt cx="0" cy="0"/>
        </a:xfrm>
      </p:grpSpPr>
      <p:grpSp>
        <p:nvGrpSpPr>
          <p:cNvPr id="2" name="Group 2"/>
          <p:cNvGrpSpPr/>
          <p:nvPr/>
        </p:nvGrpSpPr>
        <p:grpSpPr>
          <a:xfrm>
            <a:off x="2457450" y="3978275"/>
            <a:ext cx="5407660" cy="5060950"/>
            <a:chOff x="0" y="0"/>
            <a:chExt cx="1097154" cy="1511572"/>
          </a:xfrm>
        </p:grpSpPr>
        <p:sp>
          <p:nvSpPr>
            <p:cNvPr id="3" name="Freeform 3"/>
            <p:cNvSpPr/>
            <p:nvPr/>
          </p:nvSpPr>
          <p:spPr>
            <a:xfrm>
              <a:off x="0" y="0"/>
              <a:ext cx="1097154" cy="1511572"/>
            </a:xfrm>
            <a:custGeom>
              <a:avLst/>
              <a:gdLst/>
              <a:ahLst/>
              <a:cxnLst/>
              <a:rect l="l" t="t" r="r" b="b"/>
              <a:pathLst>
                <a:path w="1097154" h="1511572">
                  <a:moveTo>
                    <a:pt x="110003" y="0"/>
                  </a:moveTo>
                  <a:lnTo>
                    <a:pt x="987152" y="0"/>
                  </a:lnTo>
                  <a:cubicBezTo>
                    <a:pt x="1016326" y="0"/>
                    <a:pt x="1044306" y="11590"/>
                    <a:pt x="1064935" y="32219"/>
                  </a:cubicBezTo>
                  <a:cubicBezTo>
                    <a:pt x="1085565" y="52849"/>
                    <a:pt x="1097154" y="80828"/>
                    <a:pt x="1097154" y="110003"/>
                  </a:cubicBezTo>
                  <a:lnTo>
                    <a:pt x="1097154" y="1401570"/>
                  </a:lnTo>
                  <a:cubicBezTo>
                    <a:pt x="1097154" y="1430744"/>
                    <a:pt x="1085565" y="1458724"/>
                    <a:pt x="1064935" y="1479353"/>
                  </a:cubicBezTo>
                  <a:cubicBezTo>
                    <a:pt x="1044306" y="1499983"/>
                    <a:pt x="1016326" y="1511572"/>
                    <a:pt x="987152" y="1511572"/>
                  </a:cubicBezTo>
                  <a:lnTo>
                    <a:pt x="110003" y="1511572"/>
                  </a:lnTo>
                  <a:cubicBezTo>
                    <a:pt x="49250" y="1511572"/>
                    <a:pt x="0" y="1462322"/>
                    <a:pt x="0" y="1401570"/>
                  </a:cubicBezTo>
                  <a:lnTo>
                    <a:pt x="0" y="110003"/>
                  </a:lnTo>
                  <a:cubicBezTo>
                    <a:pt x="0" y="80828"/>
                    <a:pt x="11590" y="52849"/>
                    <a:pt x="32219" y="32219"/>
                  </a:cubicBezTo>
                  <a:cubicBezTo>
                    <a:pt x="52849" y="11590"/>
                    <a:pt x="80828" y="0"/>
                    <a:pt x="110003" y="0"/>
                  </a:cubicBezTo>
                  <a:close/>
                </a:path>
              </a:pathLst>
            </a:custGeom>
            <a:solidFill>
              <a:srgbClr val="2A443F"/>
            </a:solidFill>
            <a:ln w="19050" cap="rnd">
              <a:solidFill>
                <a:srgbClr val="FFFFFF"/>
              </a:solidFill>
              <a:prstDash val="solid"/>
              <a:round/>
            </a:ln>
          </p:spPr>
        </p:sp>
        <p:sp>
          <p:nvSpPr>
            <p:cNvPr id="4" name="TextBox 4"/>
            <p:cNvSpPr txBox="1"/>
            <p:nvPr/>
          </p:nvSpPr>
          <p:spPr>
            <a:xfrm>
              <a:off x="0" y="0"/>
              <a:ext cx="1097154" cy="1511572"/>
            </a:xfrm>
            <a:prstGeom prst="rect">
              <a:avLst/>
            </a:prstGeom>
          </p:spPr>
          <p:txBody>
            <a:bodyPr lIns="50800" tIns="50800" rIns="50800" bIns="50800" rtlCol="0" anchor="ctr"/>
            <a:lstStyle/>
            <a:p>
              <a:pPr marL="0" lvl="0" indent="0" algn="ctr">
                <a:lnSpc>
                  <a:spcPts val="2750"/>
                </a:lnSpc>
                <a:spcBef>
                  <a:spcPct val="0"/>
                </a:spcBef>
              </a:pPr>
              <a:endParaRPr>
                <a:latin typeface="Arial" panose="020B0604020202020204" pitchFamily="34" charset="0"/>
                <a:cs typeface="Arial" panose="020B0604020202020204" pitchFamily="34" charset="0"/>
              </a:endParaRPr>
            </a:p>
          </p:txBody>
        </p:sp>
      </p:grpSp>
      <p:grpSp>
        <p:nvGrpSpPr>
          <p:cNvPr id="5" name="Group 5"/>
          <p:cNvGrpSpPr>
            <a:grpSpLocks noChangeAspect="1"/>
          </p:cNvGrpSpPr>
          <p:nvPr/>
        </p:nvGrpSpPr>
        <p:grpSpPr>
          <a:xfrm>
            <a:off x="3276600" y="4152900"/>
            <a:ext cx="4042410" cy="4219575"/>
            <a:chOff x="0" y="0"/>
            <a:chExt cx="14840029" cy="14840029"/>
          </a:xfrm>
        </p:grpSpPr>
        <p:sp>
          <p:nvSpPr>
            <p:cNvPr id="6" name="Freeform 6"/>
            <p:cNvSpPr/>
            <p:nvPr/>
          </p:nvSpPr>
          <p:spPr>
            <a:xfrm>
              <a:off x="-366471" y="-11891"/>
              <a:ext cx="15572971" cy="14863810"/>
            </a:xfrm>
            <a:custGeom>
              <a:avLst/>
              <a:gdLst/>
              <a:ahLst/>
              <a:cxnLst/>
              <a:rect l="l" t="t" r="r" b="b"/>
              <a:pathLst>
                <a:path w="15572971" h="14863810">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solidFill>
              <a:srgbClr val="FFFFFF"/>
            </a:solidFill>
          </p:spPr>
        </p:sp>
        <p:sp>
          <p:nvSpPr>
            <p:cNvPr id="7" name="Freeform 7"/>
            <p:cNvSpPr/>
            <p:nvPr/>
          </p:nvSpPr>
          <p:spPr>
            <a:xfrm>
              <a:off x="-156193" y="188812"/>
              <a:ext cx="15152415" cy="14462405"/>
            </a:xfrm>
            <a:custGeom>
              <a:avLst/>
              <a:gdLst/>
              <a:ahLst/>
              <a:cxnLst/>
              <a:rect l="l" t="t" r="r" b="b"/>
              <a:pathLst>
                <a:path w="15152415" h="1446240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2A443F"/>
            </a:solidFill>
          </p:spPr>
        </p:sp>
        <p:sp>
          <p:nvSpPr>
            <p:cNvPr id="8" name="Freeform 8"/>
            <p:cNvSpPr/>
            <p:nvPr/>
          </p:nvSpPr>
          <p:spPr>
            <a:xfrm>
              <a:off x="223301" y="551024"/>
              <a:ext cx="14393427" cy="13737979"/>
            </a:xfrm>
            <a:custGeom>
              <a:avLst/>
              <a:gdLst/>
              <a:ahLst/>
              <a:cxnLst/>
              <a:rect l="l" t="t" r="r" b="b"/>
              <a:pathLst>
                <a:path w="14393427" h="13737979">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rotWithShape="1">
              <a:blip r:embed="rId1" cstate="print"/>
              <a:stretch>
                <a:fillRect t="-17000" b="-22000"/>
              </a:stretch>
            </a:blipFill>
          </p:spPr>
        </p:sp>
      </p:grpSp>
      <p:sp>
        <p:nvSpPr>
          <p:cNvPr id="9" name="TextBox 9"/>
          <p:cNvSpPr txBox="1"/>
          <p:nvPr/>
        </p:nvSpPr>
        <p:spPr>
          <a:xfrm>
            <a:off x="2286000" y="8420100"/>
            <a:ext cx="5927725" cy="543560"/>
          </a:xfrm>
          <a:prstGeom prst="rect">
            <a:avLst/>
          </a:prstGeom>
        </p:spPr>
        <p:txBody>
          <a:bodyPr lIns="0" tIns="0" rIns="0" bIns="0" rtlCol="0" anchor="t">
            <a:noAutofit/>
          </a:bodyPr>
          <a:lstStyle/>
          <a:p>
            <a:pPr marL="0" lvl="0" indent="0" algn="ctr">
              <a:lnSpc>
                <a:spcPts val="3485"/>
              </a:lnSpc>
              <a:spcBef>
                <a:spcPct val="0"/>
              </a:spcBef>
            </a:pPr>
            <a:r>
              <a:rPr lang="en-IN" altLang="en-US" sz="2490" spc="17">
                <a:solidFill>
                  <a:srgbClr val="F5FFF5"/>
                </a:solidFill>
                <a:latin typeface="Arial" panose="020B0604020202020204" pitchFamily="34" charset="0"/>
                <a:cs typeface="Arial" panose="020B0604020202020204" pitchFamily="34" charset="0"/>
              </a:rPr>
              <a:t>ANAND DUBEY</a:t>
            </a:r>
            <a:endParaRPr lang="en-IN" altLang="en-US" sz="2490" spc="17">
              <a:solidFill>
                <a:srgbClr val="F5FFF5"/>
              </a:solidFill>
              <a:latin typeface="Arial" panose="020B0604020202020204" pitchFamily="34" charset="0"/>
              <a:cs typeface="Arial" panose="020B0604020202020204" pitchFamily="34" charset="0"/>
            </a:endParaRPr>
          </a:p>
        </p:txBody>
      </p:sp>
      <p:grpSp>
        <p:nvGrpSpPr>
          <p:cNvPr id="10" name="Group 10"/>
          <p:cNvGrpSpPr/>
          <p:nvPr/>
        </p:nvGrpSpPr>
        <p:grpSpPr>
          <a:xfrm>
            <a:off x="9753600" y="3924300"/>
            <a:ext cx="5427345" cy="5177790"/>
            <a:chOff x="0" y="0"/>
            <a:chExt cx="1097154" cy="1511572"/>
          </a:xfrm>
        </p:grpSpPr>
        <p:sp>
          <p:nvSpPr>
            <p:cNvPr id="11" name="Freeform 11"/>
            <p:cNvSpPr/>
            <p:nvPr/>
          </p:nvSpPr>
          <p:spPr>
            <a:xfrm>
              <a:off x="0" y="0"/>
              <a:ext cx="1097154" cy="1511572"/>
            </a:xfrm>
            <a:custGeom>
              <a:avLst/>
              <a:gdLst/>
              <a:ahLst/>
              <a:cxnLst/>
              <a:rect l="l" t="t" r="r" b="b"/>
              <a:pathLst>
                <a:path w="1097154" h="1511572">
                  <a:moveTo>
                    <a:pt x="110003" y="0"/>
                  </a:moveTo>
                  <a:lnTo>
                    <a:pt x="987152" y="0"/>
                  </a:lnTo>
                  <a:cubicBezTo>
                    <a:pt x="1016326" y="0"/>
                    <a:pt x="1044306" y="11590"/>
                    <a:pt x="1064935" y="32219"/>
                  </a:cubicBezTo>
                  <a:cubicBezTo>
                    <a:pt x="1085565" y="52849"/>
                    <a:pt x="1097154" y="80828"/>
                    <a:pt x="1097154" y="110003"/>
                  </a:cubicBezTo>
                  <a:lnTo>
                    <a:pt x="1097154" y="1401570"/>
                  </a:lnTo>
                  <a:cubicBezTo>
                    <a:pt x="1097154" y="1430744"/>
                    <a:pt x="1085565" y="1458724"/>
                    <a:pt x="1064935" y="1479353"/>
                  </a:cubicBezTo>
                  <a:cubicBezTo>
                    <a:pt x="1044306" y="1499983"/>
                    <a:pt x="1016326" y="1511572"/>
                    <a:pt x="987152" y="1511572"/>
                  </a:cubicBezTo>
                  <a:lnTo>
                    <a:pt x="110003" y="1511572"/>
                  </a:lnTo>
                  <a:cubicBezTo>
                    <a:pt x="49250" y="1511572"/>
                    <a:pt x="0" y="1462322"/>
                    <a:pt x="0" y="1401570"/>
                  </a:cubicBezTo>
                  <a:lnTo>
                    <a:pt x="0" y="110003"/>
                  </a:lnTo>
                  <a:cubicBezTo>
                    <a:pt x="0" y="80828"/>
                    <a:pt x="11590" y="52849"/>
                    <a:pt x="32219" y="32219"/>
                  </a:cubicBezTo>
                  <a:cubicBezTo>
                    <a:pt x="52849" y="11590"/>
                    <a:pt x="80828" y="0"/>
                    <a:pt x="110003" y="0"/>
                  </a:cubicBezTo>
                  <a:close/>
                </a:path>
              </a:pathLst>
            </a:custGeom>
            <a:solidFill>
              <a:srgbClr val="2A443F"/>
            </a:solidFill>
            <a:ln w="19050" cap="rnd">
              <a:solidFill>
                <a:srgbClr val="FFFFFF"/>
              </a:solidFill>
              <a:prstDash val="solid"/>
              <a:round/>
            </a:ln>
          </p:spPr>
        </p:sp>
        <p:sp>
          <p:nvSpPr>
            <p:cNvPr id="12" name="TextBox 12"/>
            <p:cNvSpPr txBox="1"/>
            <p:nvPr/>
          </p:nvSpPr>
          <p:spPr>
            <a:xfrm>
              <a:off x="0" y="0"/>
              <a:ext cx="1097154" cy="1511572"/>
            </a:xfrm>
            <a:prstGeom prst="rect">
              <a:avLst/>
            </a:prstGeom>
          </p:spPr>
          <p:txBody>
            <a:bodyPr lIns="50800" tIns="50800" rIns="50800" bIns="50800" rtlCol="0" anchor="ctr"/>
            <a:lstStyle/>
            <a:p>
              <a:pPr marL="0" lvl="0" indent="0" algn="ctr">
                <a:lnSpc>
                  <a:spcPts val="2750"/>
                </a:lnSpc>
                <a:spcBef>
                  <a:spcPct val="0"/>
                </a:spcBef>
              </a:pPr>
              <a:endParaRPr>
                <a:latin typeface="Arial" panose="020B0604020202020204" pitchFamily="34" charset="0"/>
                <a:cs typeface="Arial" panose="020B0604020202020204" pitchFamily="34" charset="0"/>
              </a:endParaRPr>
            </a:p>
          </p:txBody>
        </p:sp>
      </p:grpSp>
      <p:grpSp>
        <p:nvGrpSpPr>
          <p:cNvPr id="19" name="Group 19"/>
          <p:cNvGrpSpPr>
            <a:grpSpLocks noChangeAspect="1"/>
          </p:cNvGrpSpPr>
          <p:nvPr/>
        </p:nvGrpSpPr>
        <p:grpSpPr>
          <a:xfrm>
            <a:off x="10685780" y="3996055"/>
            <a:ext cx="3882390" cy="4135120"/>
            <a:chOff x="0" y="0"/>
            <a:chExt cx="14840029" cy="14840029"/>
          </a:xfrm>
        </p:grpSpPr>
        <p:sp>
          <p:nvSpPr>
            <p:cNvPr id="20" name="Freeform 20"/>
            <p:cNvSpPr/>
            <p:nvPr/>
          </p:nvSpPr>
          <p:spPr>
            <a:xfrm>
              <a:off x="-366471" y="-11891"/>
              <a:ext cx="15572971" cy="14863810"/>
            </a:xfrm>
            <a:custGeom>
              <a:avLst/>
              <a:gdLst/>
              <a:ahLst/>
              <a:cxnLst/>
              <a:rect l="l" t="t" r="r" b="b"/>
              <a:pathLst>
                <a:path w="15572971" h="14863810">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solidFill>
              <a:srgbClr val="FFFFFF"/>
            </a:solidFill>
          </p:spPr>
        </p:sp>
        <p:sp>
          <p:nvSpPr>
            <p:cNvPr id="21" name="Freeform 21"/>
            <p:cNvSpPr/>
            <p:nvPr/>
          </p:nvSpPr>
          <p:spPr>
            <a:xfrm>
              <a:off x="-156193" y="188812"/>
              <a:ext cx="15152415" cy="14462405"/>
            </a:xfrm>
            <a:custGeom>
              <a:avLst/>
              <a:gdLst/>
              <a:ahLst/>
              <a:cxnLst/>
              <a:rect l="l" t="t" r="r" b="b"/>
              <a:pathLst>
                <a:path w="15152415" h="1446240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2A443F"/>
            </a:solidFill>
          </p:spPr>
        </p:sp>
        <p:sp>
          <p:nvSpPr>
            <p:cNvPr id="22" name="Freeform 22"/>
            <p:cNvSpPr/>
            <p:nvPr/>
          </p:nvSpPr>
          <p:spPr>
            <a:xfrm>
              <a:off x="223301" y="551024"/>
              <a:ext cx="14393427" cy="13737979"/>
            </a:xfrm>
            <a:custGeom>
              <a:avLst/>
              <a:gdLst/>
              <a:ahLst/>
              <a:cxnLst/>
              <a:rect l="l" t="t" r="r" b="b"/>
              <a:pathLst>
                <a:path w="14393427" h="13737979">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rotWithShape="1">
              <a:blip r:embed="rId2"/>
              <a:stretch>
                <a:fillRect l="-4000" t="-4000" r="-4000" b="-4000"/>
              </a:stretch>
            </a:blipFill>
          </p:spPr>
        </p:sp>
      </p:grpSp>
      <p:sp>
        <p:nvSpPr>
          <p:cNvPr id="31" name="TextBox 31"/>
          <p:cNvSpPr txBox="1"/>
          <p:nvPr/>
        </p:nvSpPr>
        <p:spPr>
          <a:xfrm>
            <a:off x="10179050" y="8267700"/>
            <a:ext cx="4613910" cy="752475"/>
          </a:xfrm>
          <a:prstGeom prst="rect">
            <a:avLst/>
          </a:prstGeom>
        </p:spPr>
        <p:txBody>
          <a:bodyPr lIns="0" tIns="0" rIns="0" bIns="0" rtlCol="0" anchor="t">
            <a:noAutofit/>
          </a:bodyPr>
          <a:lstStyle/>
          <a:p>
            <a:pPr marL="0" lvl="0" indent="0" algn="ctr">
              <a:lnSpc>
                <a:spcPts val="3485"/>
              </a:lnSpc>
              <a:spcBef>
                <a:spcPct val="0"/>
              </a:spcBef>
            </a:pPr>
            <a:r>
              <a:rPr lang="en-IN" altLang="en-US" sz="2490" spc="17">
                <a:solidFill>
                  <a:srgbClr val="F5FFF5"/>
                </a:solidFill>
                <a:latin typeface="Arial" panose="020B0604020202020204" pitchFamily="34" charset="0"/>
                <a:cs typeface="Arial" panose="020B0604020202020204" pitchFamily="34" charset="0"/>
              </a:rPr>
              <a:t>BALWANT BUNKAR</a:t>
            </a:r>
            <a:endParaRPr lang="en-IN" altLang="en-US" sz="2490" spc="17">
              <a:solidFill>
                <a:srgbClr val="F5FFF5"/>
              </a:solidFill>
              <a:latin typeface="Arial" panose="020B0604020202020204" pitchFamily="34" charset="0"/>
              <a:cs typeface="Arial" panose="020B0604020202020204" pitchFamily="34" charset="0"/>
            </a:endParaRPr>
          </a:p>
        </p:txBody>
      </p:sp>
      <p:sp>
        <p:nvSpPr>
          <p:cNvPr id="36" name="TextBox 36"/>
          <p:cNvSpPr txBox="1"/>
          <p:nvPr/>
        </p:nvSpPr>
        <p:spPr>
          <a:xfrm>
            <a:off x="1625977" y="2071202"/>
            <a:ext cx="6173489" cy="1065997"/>
          </a:xfrm>
          <a:prstGeom prst="rect">
            <a:avLst/>
          </a:prstGeom>
        </p:spPr>
        <p:txBody>
          <a:bodyPr lIns="0" tIns="0" rIns="0" bIns="0" rtlCol="0" anchor="t">
            <a:spAutoFit/>
          </a:bodyPr>
          <a:lstStyle/>
          <a:p>
            <a:pPr marL="0" lvl="0" indent="0" algn="l">
              <a:lnSpc>
                <a:spcPts val="9145"/>
              </a:lnSpc>
              <a:spcBef>
                <a:spcPct val="0"/>
              </a:spcBef>
            </a:pPr>
            <a:r>
              <a:rPr lang="en-US" sz="6535" spc="209" dirty="0">
                <a:solidFill>
                  <a:srgbClr val="F5FFF5"/>
                </a:solidFill>
                <a:latin typeface="Arial" panose="020B0604020202020204" pitchFamily="34" charset="0"/>
                <a:cs typeface="Arial" panose="020B0604020202020204" pitchFamily="34" charset="0"/>
              </a:rPr>
              <a:t>Our Team</a:t>
            </a:r>
            <a:endParaRPr lang="en-US" sz="6535" spc="209" dirty="0">
              <a:solidFill>
                <a:srgbClr val="F5FFF5"/>
              </a:solidFill>
              <a:latin typeface="Arial" panose="020B0604020202020204" pitchFamily="34" charset="0"/>
              <a:cs typeface="Arial" panose="020B0604020202020204" pitchFamily="34" charset="0"/>
            </a:endParaRPr>
          </a:p>
        </p:txBody>
      </p:sp>
      <p:sp>
        <p:nvSpPr>
          <p:cNvPr id="37" name="Freeform 37"/>
          <p:cNvSpPr/>
          <p:nvPr/>
        </p:nvSpPr>
        <p:spPr>
          <a:xfrm flipH="1" flipV="1">
            <a:off x="308716" y="373610"/>
            <a:ext cx="2634523" cy="3604448"/>
          </a:xfrm>
          <a:custGeom>
            <a:avLst/>
            <a:gdLst/>
            <a:ahLst/>
            <a:cxnLst/>
            <a:rect l="l" t="t" r="r" b="b"/>
            <a:pathLst>
              <a:path w="2634523" h="3604448">
                <a:moveTo>
                  <a:pt x="2634523" y="3604448"/>
                </a:moveTo>
                <a:lnTo>
                  <a:pt x="0" y="3604448"/>
                </a:lnTo>
                <a:lnTo>
                  <a:pt x="0" y="0"/>
                </a:lnTo>
                <a:lnTo>
                  <a:pt x="2634523" y="0"/>
                </a:lnTo>
                <a:lnTo>
                  <a:pt x="2634523" y="3604448"/>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8" name="Freeform 38"/>
          <p:cNvSpPr/>
          <p:nvPr/>
        </p:nvSpPr>
        <p:spPr>
          <a:xfrm>
            <a:off x="15067593" y="6087599"/>
            <a:ext cx="2815174" cy="3851607"/>
          </a:xfrm>
          <a:custGeom>
            <a:avLst/>
            <a:gdLst/>
            <a:ahLst/>
            <a:cxnLst/>
            <a:rect l="l" t="t" r="r" b="b"/>
            <a:pathLst>
              <a:path w="2815174" h="3851607">
                <a:moveTo>
                  <a:pt x="0" y="0"/>
                </a:moveTo>
                <a:lnTo>
                  <a:pt x="2815174" y="0"/>
                </a:lnTo>
                <a:lnTo>
                  <a:pt x="2815174" y="3851607"/>
                </a:lnTo>
                <a:lnTo>
                  <a:pt x="0" y="3851607"/>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t="-9222" b="-9222"/>
            </a:stretch>
          </a:blipFill>
        </p:spPr>
      </p:sp>
      <p:grpSp>
        <p:nvGrpSpPr>
          <p:cNvPr id="3" name="Group 3"/>
          <p:cNvGrpSpPr/>
          <p:nvPr/>
        </p:nvGrpSpPr>
        <p:grpSpPr>
          <a:xfrm>
            <a:off x="2706039" y="0"/>
            <a:ext cx="2778155" cy="10287000"/>
            <a:chOff x="0" y="0"/>
            <a:chExt cx="731695" cy="2709333"/>
          </a:xfrm>
        </p:grpSpPr>
        <p:sp>
          <p:nvSpPr>
            <p:cNvPr id="4" name="Freeform 4"/>
            <p:cNvSpPr/>
            <p:nvPr/>
          </p:nvSpPr>
          <p:spPr>
            <a:xfrm>
              <a:off x="0" y="0"/>
              <a:ext cx="731695" cy="2709333"/>
            </a:xfrm>
            <a:custGeom>
              <a:avLst/>
              <a:gdLst/>
              <a:ahLst/>
              <a:cxnLst/>
              <a:rect l="l" t="t" r="r" b="b"/>
              <a:pathLst>
                <a:path w="731695" h="2709333">
                  <a:moveTo>
                    <a:pt x="0" y="0"/>
                  </a:moveTo>
                  <a:lnTo>
                    <a:pt x="731695" y="0"/>
                  </a:lnTo>
                  <a:lnTo>
                    <a:pt x="731695" y="2709333"/>
                  </a:lnTo>
                  <a:lnTo>
                    <a:pt x="0" y="2709333"/>
                  </a:lnTo>
                  <a:close/>
                </a:path>
              </a:pathLst>
            </a:custGeom>
            <a:solidFill>
              <a:srgbClr val="BBCBCD"/>
            </a:solidFill>
          </p:spPr>
        </p:sp>
        <p:sp>
          <p:nvSpPr>
            <p:cNvPr id="5" name="TextBox 5"/>
            <p:cNvSpPr txBox="1"/>
            <p:nvPr/>
          </p:nvSpPr>
          <p:spPr>
            <a:xfrm>
              <a:off x="0" y="0"/>
              <a:ext cx="731695" cy="2709333"/>
            </a:xfrm>
            <a:prstGeom prst="rect">
              <a:avLst/>
            </a:prstGeom>
          </p:spPr>
          <p:txBody>
            <a:bodyPr lIns="50800" tIns="50800" rIns="50800" bIns="50800" rtlCol="0" anchor="ctr"/>
            <a:lstStyle/>
            <a:p>
              <a:pPr algn="ctr">
                <a:lnSpc>
                  <a:spcPts val="2750"/>
                </a:lnSpc>
              </a:pPr>
              <a:endParaRPr sz="2000">
                <a:latin typeface="Arial" panose="020B0604020202020204" pitchFamily="34" charset="0"/>
                <a:cs typeface="Arial" panose="020B0604020202020204" pitchFamily="34" charset="0"/>
              </a:endParaRPr>
            </a:p>
          </p:txBody>
        </p:sp>
      </p:grpSp>
      <p:grpSp>
        <p:nvGrpSpPr>
          <p:cNvPr id="6" name="Group 6"/>
          <p:cNvGrpSpPr/>
          <p:nvPr/>
        </p:nvGrpSpPr>
        <p:grpSpPr>
          <a:xfrm>
            <a:off x="-185966" y="0"/>
            <a:ext cx="3083288" cy="10534497"/>
            <a:chOff x="0" y="0"/>
            <a:chExt cx="812059" cy="2774518"/>
          </a:xfrm>
        </p:grpSpPr>
        <p:sp>
          <p:nvSpPr>
            <p:cNvPr id="7" name="Freeform 7"/>
            <p:cNvSpPr/>
            <p:nvPr/>
          </p:nvSpPr>
          <p:spPr>
            <a:xfrm>
              <a:off x="0" y="0"/>
              <a:ext cx="812059" cy="2774518"/>
            </a:xfrm>
            <a:custGeom>
              <a:avLst/>
              <a:gdLst/>
              <a:ahLst/>
              <a:cxnLst/>
              <a:rect l="l" t="t" r="r" b="b"/>
              <a:pathLst>
                <a:path w="812059" h="2774518">
                  <a:moveTo>
                    <a:pt x="0" y="0"/>
                  </a:moveTo>
                  <a:lnTo>
                    <a:pt x="812059" y="0"/>
                  </a:lnTo>
                  <a:lnTo>
                    <a:pt x="812059" y="2774518"/>
                  </a:lnTo>
                  <a:lnTo>
                    <a:pt x="0" y="2774518"/>
                  </a:lnTo>
                  <a:close/>
                </a:path>
              </a:pathLst>
            </a:custGeom>
            <a:solidFill>
              <a:srgbClr val="2A443F"/>
            </a:solidFill>
          </p:spPr>
        </p:sp>
        <p:sp>
          <p:nvSpPr>
            <p:cNvPr id="8" name="TextBox 8"/>
            <p:cNvSpPr txBox="1"/>
            <p:nvPr/>
          </p:nvSpPr>
          <p:spPr>
            <a:xfrm>
              <a:off x="0" y="0"/>
              <a:ext cx="812059" cy="2774518"/>
            </a:xfrm>
            <a:prstGeom prst="rect">
              <a:avLst/>
            </a:prstGeom>
          </p:spPr>
          <p:txBody>
            <a:bodyPr lIns="50800" tIns="50800" rIns="50800" bIns="50800" rtlCol="0" anchor="ctr"/>
            <a:lstStyle/>
            <a:p>
              <a:pPr algn="ctr">
                <a:lnSpc>
                  <a:spcPts val="2750"/>
                </a:lnSpc>
              </a:pPr>
              <a:endParaRPr sz="2000">
                <a:latin typeface="Arial" panose="020B0604020202020204" pitchFamily="34" charset="0"/>
                <a:cs typeface="Arial" panose="020B0604020202020204" pitchFamily="34" charset="0"/>
              </a:endParaRPr>
            </a:p>
          </p:txBody>
        </p:sp>
      </p:grpSp>
      <p:sp>
        <p:nvSpPr>
          <p:cNvPr id="9" name="Freeform 9"/>
          <p:cNvSpPr/>
          <p:nvPr/>
        </p:nvSpPr>
        <p:spPr>
          <a:xfrm rot="-10800000">
            <a:off x="3482406" y="6925769"/>
            <a:ext cx="8845920" cy="2543202"/>
          </a:xfrm>
          <a:custGeom>
            <a:avLst/>
            <a:gdLst/>
            <a:ahLst/>
            <a:cxnLst/>
            <a:rect l="l" t="t" r="r" b="b"/>
            <a:pathLst>
              <a:path w="8845920" h="2543202">
                <a:moveTo>
                  <a:pt x="0" y="0"/>
                </a:moveTo>
                <a:lnTo>
                  <a:pt x="8845920" y="0"/>
                </a:lnTo>
                <a:lnTo>
                  <a:pt x="8845920" y="2543202"/>
                </a:lnTo>
                <a:lnTo>
                  <a:pt x="0" y="2543202"/>
                </a:lnTo>
                <a:lnTo>
                  <a:pt x="0" y="0"/>
                </a:lnTo>
                <a:close/>
              </a:path>
            </a:pathLst>
          </a:custGeom>
          <a:blipFill>
            <a:blip r:embed="rId2">
              <a:alphaModFix amt="48000"/>
            </a:blip>
            <a:stretch>
              <a:fillRect/>
            </a:stretch>
          </a:blipFill>
        </p:spPr>
      </p:sp>
      <p:grpSp>
        <p:nvGrpSpPr>
          <p:cNvPr id="10" name="Group 10"/>
          <p:cNvGrpSpPr/>
          <p:nvPr/>
        </p:nvGrpSpPr>
        <p:grpSpPr>
          <a:xfrm>
            <a:off x="3729868" y="2423094"/>
            <a:ext cx="8598459" cy="5688310"/>
            <a:chOff x="0" y="0"/>
            <a:chExt cx="2605262" cy="1723511"/>
          </a:xfrm>
        </p:grpSpPr>
        <p:sp>
          <p:nvSpPr>
            <p:cNvPr id="11" name="Freeform 11"/>
            <p:cNvSpPr/>
            <p:nvPr/>
          </p:nvSpPr>
          <p:spPr>
            <a:xfrm>
              <a:off x="0" y="0"/>
              <a:ext cx="2605262" cy="1723511"/>
            </a:xfrm>
            <a:custGeom>
              <a:avLst/>
              <a:gdLst/>
              <a:ahLst/>
              <a:cxnLst/>
              <a:rect l="l" t="t" r="r" b="b"/>
              <a:pathLst>
                <a:path w="2605262" h="1723511">
                  <a:moveTo>
                    <a:pt x="0" y="0"/>
                  </a:moveTo>
                  <a:lnTo>
                    <a:pt x="2605262" y="0"/>
                  </a:lnTo>
                  <a:lnTo>
                    <a:pt x="2605262" y="1723511"/>
                  </a:lnTo>
                  <a:lnTo>
                    <a:pt x="0" y="1723511"/>
                  </a:lnTo>
                  <a:close/>
                </a:path>
              </a:pathLst>
            </a:custGeom>
            <a:solidFill>
              <a:srgbClr val="36534D"/>
            </a:solidFill>
            <a:ln w="19050" cap="sq">
              <a:solidFill>
                <a:srgbClr val="FFFFFF"/>
              </a:solidFill>
              <a:prstDash val="solid"/>
              <a:miter/>
            </a:ln>
          </p:spPr>
        </p:sp>
        <p:sp>
          <p:nvSpPr>
            <p:cNvPr id="12" name="TextBox 12"/>
            <p:cNvSpPr txBox="1"/>
            <p:nvPr/>
          </p:nvSpPr>
          <p:spPr>
            <a:xfrm>
              <a:off x="0" y="0"/>
              <a:ext cx="2605262" cy="1723511"/>
            </a:xfrm>
            <a:prstGeom prst="rect">
              <a:avLst/>
            </a:prstGeom>
          </p:spPr>
          <p:txBody>
            <a:bodyPr lIns="50800" tIns="50800" rIns="50800" bIns="50800" rtlCol="0" anchor="ctr"/>
            <a:lstStyle/>
            <a:p>
              <a:pPr marL="0" lvl="0" indent="0" algn="ctr">
                <a:lnSpc>
                  <a:spcPts val="2750"/>
                </a:lnSpc>
                <a:spcBef>
                  <a:spcPct val="0"/>
                </a:spcBef>
              </a:pPr>
              <a:endParaRPr sz="2000">
                <a:latin typeface="Arial" panose="020B0604020202020204" pitchFamily="34" charset="0"/>
                <a:cs typeface="Arial" panose="020B0604020202020204" pitchFamily="34" charset="0"/>
              </a:endParaRPr>
            </a:p>
          </p:txBody>
        </p:sp>
      </p:grpSp>
      <p:grpSp>
        <p:nvGrpSpPr>
          <p:cNvPr id="13" name="Group 13"/>
          <p:cNvGrpSpPr/>
          <p:nvPr/>
        </p:nvGrpSpPr>
        <p:grpSpPr>
          <a:xfrm>
            <a:off x="4198879" y="4548393"/>
            <a:ext cx="3119495" cy="3119495"/>
            <a:chOff x="0" y="0"/>
            <a:chExt cx="7620000" cy="7620000"/>
          </a:xfrm>
        </p:grpSpPr>
        <p:sp>
          <p:nvSpPr>
            <p:cNvPr id="14" name="Freeform 14"/>
            <p:cNvSpPr/>
            <p:nvPr/>
          </p:nvSpPr>
          <p:spPr>
            <a:xfrm>
              <a:off x="0" y="0"/>
              <a:ext cx="7620000" cy="7620000"/>
            </a:xfrm>
            <a:custGeom>
              <a:avLst/>
              <a:gdLst/>
              <a:ahLst/>
              <a:cxnLst/>
              <a:rect l="l" t="t" r="r" b="b"/>
              <a:pathLst>
                <a:path w="7620000" h="7620000">
                  <a:moveTo>
                    <a:pt x="6826250" y="0"/>
                  </a:moveTo>
                  <a:lnTo>
                    <a:pt x="793750" y="0"/>
                  </a:lnTo>
                  <a:cubicBezTo>
                    <a:pt x="355600" y="0"/>
                    <a:pt x="0" y="355600"/>
                    <a:pt x="0" y="793750"/>
                  </a:cubicBezTo>
                  <a:lnTo>
                    <a:pt x="0" y="7620000"/>
                  </a:lnTo>
                  <a:lnTo>
                    <a:pt x="6826250" y="7620000"/>
                  </a:lnTo>
                  <a:cubicBezTo>
                    <a:pt x="7264400" y="7620000"/>
                    <a:pt x="7620000" y="7264400"/>
                    <a:pt x="7620000" y="6826250"/>
                  </a:cubicBezTo>
                  <a:lnTo>
                    <a:pt x="7620000" y="0"/>
                  </a:lnTo>
                  <a:lnTo>
                    <a:pt x="6826250" y="0"/>
                  </a:lnTo>
                  <a:close/>
                </a:path>
              </a:pathLst>
            </a:custGeom>
            <a:blipFill rotWithShape="1">
              <a:blip r:embed="rId3"/>
              <a:stretch>
                <a:fillRect/>
              </a:stretch>
            </a:blipFill>
          </p:spPr>
        </p:sp>
      </p:grpSp>
      <p:sp>
        <p:nvSpPr>
          <p:cNvPr id="15" name="Freeform 15"/>
          <p:cNvSpPr/>
          <p:nvPr/>
        </p:nvSpPr>
        <p:spPr>
          <a:xfrm>
            <a:off x="7467406" y="5891463"/>
            <a:ext cx="433354" cy="433354"/>
          </a:xfrm>
          <a:custGeom>
            <a:avLst/>
            <a:gdLst/>
            <a:ahLst/>
            <a:cxnLst/>
            <a:rect l="l" t="t" r="r" b="b"/>
            <a:pathLst>
              <a:path w="433354" h="433354">
                <a:moveTo>
                  <a:pt x="0" y="0"/>
                </a:moveTo>
                <a:lnTo>
                  <a:pt x="433354" y="0"/>
                </a:lnTo>
                <a:lnTo>
                  <a:pt x="433354" y="433354"/>
                </a:lnTo>
                <a:lnTo>
                  <a:pt x="0" y="433354"/>
                </a:lnTo>
                <a:lnTo>
                  <a:pt x="0" y="0"/>
                </a:lnTo>
                <a:close/>
              </a:path>
            </a:pathLst>
          </a:custGeom>
          <a:blipFill>
            <a:blip r:embed="rId4" cstate="print">
              <a:extLst>
                <a:ext uri="{96DAC541-7B7A-43D3-8B79-37D633B846F1}">
                  <asvg:svgBlip xmlns:asvg="http://schemas.microsoft.com/office/drawing/2016/SVG/main" r:embed="rId5"/>
                </a:ext>
              </a:extLst>
            </a:blip>
            <a:stretch>
              <a:fillRect/>
            </a:stretch>
          </a:blipFill>
          <a:ln cap="sq">
            <a:noFill/>
            <a:prstDash val="solid"/>
            <a:miter/>
          </a:ln>
        </p:spPr>
      </p:sp>
      <p:sp>
        <p:nvSpPr>
          <p:cNvPr id="16" name="Freeform 16"/>
          <p:cNvSpPr/>
          <p:nvPr/>
        </p:nvSpPr>
        <p:spPr>
          <a:xfrm>
            <a:off x="7467406" y="5418818"/>
            <a:ext cx="421610" cy="421610"/>
          </a:xfrm>
          <a:custGeom>
            <a:avLst/>
            <a:gdLst/>
            <a:ahLst/>
            <a:cxnLst/>
            <a:rect l="l" t="t" r="r" b="b"/>
            <a:pathLst>
              <a:path w="421610" h="421610">
                <a:moveTo>
                  <a:pt x="0" y="0"/>
                </a:moveTo>
                <a:lnTo>
                  <a:pt x="421610" y="0"/>
                </a:lnTo>
                <a:lnTo>
                  <a:pt x="421610" y="421609"/>
                </a:lnTo>
                <a:lnTo>
                  <a:pt x="0" y="421609"/>
                </a:lnTo>
                <a:lnTo>
                  <a:pt x="0" y="0"/>
                </a:lnTo>
                <a:close/>
              </a:path>
            </a:pathLst>
          </a:custGeom>
          <a:blipFill>
            <a:blip r:embed="rId6" cstate="print">
              <a:extLst>
                <a:ext uri="{96DAC541-7B7A-43D3-8B79-37D633B846F1}">
                  <asvg:svgBlip xmlns:asvg="http://schemas.microsoft.com/office/drawing/2016/SVG/main" r:embed="rId7"/>
                </a:ext>
              </a:extLst>
            </a:blip>
            <a:stretch>
              <a:fillRect/>
            </a:stretch>
          </a:blipFill>
          <a:ln cap="sq">
            <a:noFill/>
            <a:prstDash val="solid"/>
            <a:miter/>
          </a:ln>
        </p:spPr>
      </p:sp>
      <p:sp>
        <p:nvSpPr>
          <p:cNvPr id="17" name="Freeform 17"/>
          <p:cNvSpPr/>
          <p:nvPr/>
        </p:nvSpPr>
        <p:spPr>
          <a:xfrm>
            <a:off x="7467406" y="6378115"/>
            <a:ext cx="433354" cy="433354"/>
          </a:xfrm>
          <a:custGeom>
            <a:avLst/>
            <a:gdLst/>
            <a:ahLst/>
            <a:cxnLst/>
            <a:rect l="l" t="t" r="r" b="b"/>
            <a:pathLst>
              <a:path w="433354" h="433354">
                <a:moveTo>
                  <a:pt x="0" y="0"/>
                </a:moveTo>
                <a:lnTo>
                  <a:pt x="433354" y="0"/>
                </a:lnTo>
                <a:lnTo>
                  <a:pt x="433354" y="433354"/>
                </a:lnTo>
                <a:lnTo>
                  <a:pt x="0" y="433354"/>
                </a:lnTo>
                <a:lnTo>
                  <a:pt x="0" y="0"/>
                </a:lnTo>
                <a:close/>
              </a:path>
            </a:pathLst>
          </a:custGeom>
          <a:blipFill>
            <a:blip r:embed="rId8" cstate="print">
              <a:extLst>
                <a:ext uri="{96DAC541-7B7A-43D3-8B79-37D633B846F1}">
                  <asvg:svgBlip xmlns:asvg="http://schemas.microsoft.com/office/drawing/2016/SVG/main" r:embed="rId9"/>
                </a:ext>
              </a:extLst>
            </a:blip>
            <a:stretch>
              <a:fillRect/>
            </a:stretch>
          </a:blipFill>
          <a:ln cap="sq">
            <a:noFill/>
            <a:prstDash val="solid"/>
            <a:miter/>
          </a:ln>
        </p:spPr>
      </p:sp>
      <p:sp>
        <p:nvSpPr>
          <p:cNvPr id="18" name="Freeform 18"/>
          <p:cNvSpPr/>
          <p:nvPr/>
        </p:nvSpPr>
        <p:spPr>
          <a:xfrm>
            <a:off x="7467406" y="6864767"/>
            <a:ext cx="421610" cy="421610"/>
          </a:xfrm>
          <a:custGeom>
            <a:avLst/>
            <a:gdLst/>
            <a:ahLst/>
            <a:cxnLst/>
            <a:rect l="l" t="t" r="r" b="b"/>
            <a:pathLst>
              <a:path w="421610" h="421610">
                <a:moveTo>
                  <a:pt x="0" y="0"/>
                </a:moveTo>
                <a:lnTo>
                  <a:pt x="421610" y="0"/>
                </a:lnTo>
                <a:lnTo>
                  <a:pt x="421610" y="421610"/>
                </a:lnTo>
                <a:lnTo>
                  <a:pt x="0" y="421610"/>
                </a:lnTo>
                <a:lnTo>
                  <a:pt x="0" y="0"/>
                </a:lnTo>
                <a:close/>
              </a:path>
            </a:pathLst>
          </a:custGeom>
          <a:blipFill>
            <a:blip r:embed="rId10" cstate="print">
              <a:extLst>
                <a:ext uri="{96DAC541-7B7A-43D3-8B79-37D633B846F1}">
                  <asvg:svgBlip xmlns:asvg="http://schemas.microsoft.com/office/drawing/2016/SVG/main" r:embed="rId11"/>
                </a:ext>
              </a:extLst>
            </a:blip>
            <a:stretch>
              <a:fillRect/>
            </a:stretch>
          </a:blipFill>
          <a:ln cap="sq">
            <a:noFill/>
            <a:prstDash val="solid"/>
            <a:miter/>
          </a:ln>
        </p:spPr>
      </p:sp>
      <p:sp>
        <p:nvSpPr>
          <p:cNvPr id="19" name="TextBox 19"/>
          <p:cNvSpPr txBox="1"/>
          <p:nvPr/>
        </p:nvSpPr>
        <p:spPr>
          <a:xfrm>
            <a:off x="4198879" y="2691074"/>
            <a:ext cx="7937651" cy="1510727"/>
          </a:xfrm>
          <a:prstGeom prst="rect">
            <a:avLst/>
          </a:prstGeom>
        </p:spPr>
        <p:txBody>
          <a:bodyPr lIns="0" tIns="0" rIns="0" bIns="0" rtlCol="0" anchor="t">
            <a:spAutoFit/>
          </a:bodyPr>
          <a:lstStyle/>
          <a:p>
            <a:pPr algn="l">
              <a:lnSpc>
                <a:spcPts val="12475"/>
              </a:lnSpc>
              <a:spcBef>
                <a:spcPct val="0"/>
              </a:spcBef>
            </a:pPr>
            <a:r>
              <a:rPr lang="en-US" sz="9600" spc="285">
                <a:solidFill>
                  <a:srgbClr val="F5FFF5"/>
                </a:solidFill>
                <a:latin typeface="Arial" panose="020B0604020202020204" pitchFamily="34" charset="0"/>
                <a:cs typeface="Arial" panose="020B0604020202020204" pitchFamily="34" charset="0"/>
              </a:rPr>
              <a:t>THANK YOU!</a:t>
            </a:r>
            <a:endParaRPr lang="en-US" sz="9600" spc="285">
              <a:solidFill>
                <a:srgbClr val="F5FFF5"/>
              </a:solidFill>
              <a:latin typeface="Arial" panose="020B0604020202020204" pitchFamily="34" charset="0"/>
              <a:cs typeface="Arial" panose="020B0604020202020204" pitchFamily="34" charset="0"/>
            </a:endParaRPr>
          </a:p>
        </p:txBody>
      </p:sp>
      <p:sp>
        <p:nvSpPr>
          <p:cNvPr id="20" name="TextBox 20"/>
          <p:cNvSpPr txBox="1"/>
          <p:nvPr/>
        </p:nvSpPr>
        <p:spPr>
          <a:xfrm>
            <a:off x="8034863" y="6363102"/>
            <a:ext cx="3885575" cy="358560"/>
          </a:xfrm>
          <a:prstGeom prst="rect">
            <a:avLst/>
          </a:prstGeom>
        </p:spPr>
        <p:txBody>
          <a:bodyPr lIns="0" tIns="0" rIns="0" bIns="0" rtlCol="0" anchor="t">
            <a:spAutoFit/>
          </a:bodyPr>
          <a:lstStyle/>
          <a:p>
            <a:pPr algn="l">
              <a:lnSpc>
                <a:spcPts val="3015"/>
              </a:lnSpc>
            </a:pPr>
            <a:r>
              <a:rPr lang="en-US" sz="2400">
                <a:solidFill>
                  <a:srgbClr val="FFFBFB"/>
                </a:solidFill>
                <a:latin typeface="Arial" panose="020B0604020202020204" pitchFamily="34" charset="0"/>
                <a:cs typeface="Arial" panose="020B0604020202020204" pitchFamily="34" charset="0"/>
              </a:rPr>
              <a:t>www.</a:t>
            </a:r>
            <a:r>
              <a:rPr lang="en-IN" altLang="en-US" sz="2400">
                <a:solidFill>
                  <a:srgbClr val="FFFBFB"/>
                </a:solidFill>
                <a:latin typeface="Arial" panose="020B0604020202020204" pitchFamily="34" charset="0"/>
                <a:cs typeface="Arial" panose="020B0604020202020204" pitchFamily="34" charset="0"/>
              </a:rPr>
              <a:t>cafeesa-addie</a:t>
            </a:r>
            <a:r>
              <a:rPr lang="en-US" sz="2400">
                <a:solidFill>
                  <a:srgbClr val="FFFBFB"/>
                </a:solidFill>
                <a:latin typeface="Arial" panose="020B0604020202020204" pitchFamily="34" charset="0"/>
                <a:cs typeface="Arial" panose="020B0604020202020204" pitchFamily="34" charset="0"/>
              </a:rPr>
              <a:t>.com</a:t>
            </a:r>
            <a:endParaRPr lang="en-US" sz="2400">
              <a:solidFill>
                <a:srgbClr val="FFFBFB"/>
              </a:solidFill>
              <a:latin typeface="Arial" panose="020B0604020202020204" pitchFamily="34" charset="0"/>
              <a:cs typeface="Arial" panose="020B0604020202020204" pitchFamily="34" charset="0"/>
            </a:endParaRPr>
          </a:p>
        </p:txBody>
      </p:sp>
      <p:sp>
        <p:nvSpPr>
          <p:cNvPr id="21" name="TextBox 21"/>
          <p:cNvSpPr txBox="1"/>
          <p:nvPr/>
        </p:nvSpPr>
        <p:spPr>
          <a:xfrm>
            <a:off x="8034863" y="5887911"/>
            <a:ext cx="3885575" cy="358560"/>
          </a:xfrm>
          <a:prstGeom prst="rect">
            <a:avLst/>
          </a:prstGeom>
        </p:spPr>
        <p:txBody>
          <a:bodyPr lIns="0" tIns="0" rIns="0" bIns="0" rtlCol="0" anchor="t">
            <a:spAutoFit/>
          </a:bodyPr>
          <a:lstStyle/>
          <a:p>
            <a:pPr algn="l">
              <a:lnSpc>
                <a:spcPts val="3015"/>
              </a:lnSpc>
            </a:pPr>
            <a:r>
              <a:rPr lang="en-IN" altLang="en-US" sz="2400">
                <a:solidFill>
                  <a:srgbClr val="FFFBFB"/>
                </a:solidFill>
                <a:latin typeface="Arial" panose="020B0604020202020204" pitchFamily="34" charset="0"/>
                <a:cs typeface="Arial" panose="020B0604020202020204" pitchFamily="34" charset="0"/>
              </a:rPr>
              <a:t>anand.dwiivedi@gmail.com</a:t>
            </a:r>
            <a:endParaRPr lang="en-IN" altLang="en-US" sz="2400">
              <a:solidFill>
                <a:srgbClr val="FFFBFB"/>
              </a:solidFill>
              <a:latin typeface="Arial" panose="020B0604020202020204" pitchFamily="34" charset="0"/>
              <a:cs typeface="Arial" panose="020B0604020202020204" pitchFamily="34" charset="0"/>
            </a:endParaRPr>
          </a:p>
        </p:txBody>
      </p:sp>
      <p:sp>
        <p:nvSpPr>
          <p:cNvPr id="22" name="TextBox 22"/>
          <p:cNvSpPr txBox="1"/>
          <p:nvPr/>
        </p:nvSpPr>
        <p:spPr>
          <a:xfrm>
            <a:off x="8034863" y="6855342"/>
            <a:ext cx="4101667" cy="358560"/>
          </a:xfrm>
          <a:prstGeom prst="rect">
            <a:avLst/>
          </a:prstGeom>
        </p:spPr>
        <p:txBody>
          <a:bodyPr lIns="0" tIns="0" rIns="0" bIns="0" rtlCol="0" anchor="t">
            <a:spAutoFit/>
          </a:bodyPr>
          <a:lstStyle/>
          <a:p>
            <a:pPr algn="l">
              <a:lnSpc>
                <a:spcPts val="3015"/>
              </a:lnSpc>
            </a:pPr>
            <a:r>
              <a:rPr lang="en-IN" altLang="en-US" sz="2400" dirty="0">
                <a:solidFill>
                  <a:srgbClr val="FFFBFB"/>
                </a:solidFill>
                <a:latin typeface="Arial" panose="020B0604020202020204" pitchFamily="34" charset="0"/>
                <a:cs typeface="Arial" panose="020B0604020202020204" pitchFamily="34" charset="0"/>
              </a:rPr>
              <a:t>No-Where</a:t>
            </a:r>
            <a:endParaRPr lang="en-IN" altLang="en-US" sz="2400" dirty="0">
              <a:solidFill>
                <a:srgbClr val="FFFBFB"/>
              </a:solidFill>
              <a:latin typeface="Arial" panose="020B0604020202020204" pitchFamily="34" charset="0"/>
              <a:cs typeface="Arial" panose="020B0604020202020204" pitchFamily="34" charset="0"/>
            </a:endParaRPr>
          </a:p>
        </p:txBody>
      </p:sp>
      <p:sp>
        <p:nvSpPr>
          <p:cNvPr id="23" name="TextBox 23"/>
          <p:cNvSpPr txBox="1"/>
          <p:nvPr/>
        </p:nvSpPr>
        <p:spPr>
          <a:xfrm>
            <a:off x="8034863" y="5400801"/>
            <a:ext cx="2955511" cy="358560"/>
          </a:xfrm>
          <a:prstGeom prst="rect">
            <a:avLst/>
          </a:prstGeom>
        </p:spPr>
        <p:txBody>
          <a:bodyPr lIns="0" tIns="0" rIns="0" bIns="0" rtlCol="0" anchor="t">
            <a:spAutoFit/>
          </a:bodyPr>
          <a:lstStyle/>
          <a:p>
            <a:pPr algn="l">
              <a:lnSpc>
                <a:spcPts val="3015"/>
              </a:lnSpc>
            </a:pPr>
            <a:r>
              <a:rPr lang="en-IN" altLang="en-US" sz="2400">
                <a:solidFill>
                  <a:srgbClr val="FFFBFB"/>
                </a:solidFill>
                <a:latin typeface="Arial" panose="020B0604020202020204" pitchFamily="34" charset="0"/>
                <a:cs typeface="Arial" panose="020B0604020202020204" pitchFamily="34" charset="0"/>
              </a:rPr>
              <a:t>+91 6204332516</a:t>
            </a:r>
            <a:endParaRPr lang="en-IN" altLang="en-US" sz="2400">
              <a:solidFill>
                <a:srgbClr val="FFFBFB"/>
              </a:solidFill>
              <a:latin typeface="Arial" panose="020B0604020202020204" pitchFamily="34" charset="0"/>
              <a:cs typeface="Arial" panose="020B0604020202020204" pitchFamily="34" charset="0"/>
            </a:endParaRPr>
          </a:p>
        </p:txBody>
      </p:sp>
      <p:sp>
        <p:nvSpPr>
          <p:cNvPr id="24" name="TextBox 24"/>
          <p:cNvSpPr txBox="1"/>
          <p:nvPr/>
        </p:nvSpPr>
        <p:spPr>
          <a:xfrm>
            <a:off x="7662713" y="4635498"/>
            <a:ext cx="3699811" cy="632161"/>
          </a:xfrm>
          <a:prstGeom prst="rect">
            <a:avLst/>
          </a:prstGeom>
        </p:spPr>
        <p:txBody>
          <a:bodyPr lIns="0" tIns="0" rIns="0" bIns="0" rtlCol="0" anchor="t">
            <a:spAutoFit/>
          </a:bodyPr>
          <a:lstStyle/>
          <a:p>
            <a:pPr algn="l">
              <a:lnSpc>
                <a:spcPts val="5410"/>
              </a:lnSpc>
            </a:pPr>
            <a:r>
              <a:rPr lang="en-IN" altLang="en-US" sz="4000">
                <a:solidFill>
                  <a:srgbClr val="FFFBFB"/>
                </a:solidFill>
                <a:latin typeface="Arial" panose="020B0604020202020204" pitchFamily="34" charset="0"/>
                <a:cs typeface="Arial" panose="020B0604020202020204" pitchFamily="34" charset="0"/>
              </a:rPr>
              <a:t>Anand Dubey</a:t>
            </a:r>
            <a:endParaRPr lang="en-IN" altLang="en-US" sz="4000">
              <a:solidFill>
                <a:srgbClr val="FFFBFB"/>
              </a:solidFill>
              <a:latin typeface="Arial" panose="020B0604020202020204" pitchFamily="34" charset="0"/>
              <a:cs typeface="Arial" panose="020B0604020202020204" pitchFamily="3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36534D"/>
        </a:solidFill>
        <a:effectLst/>
      </p:bgPr>
    </p:bg>
    <p:spTree>
      <p:nvGrpSpPr>
        <p:cNvPr id="1" name=""/>
        <p:cNvGrpSpPr/>
        <p:nvPr/>
      </p:nvGrpSpPr>
      <p:grpSpPr>
        <a:xfrm>
          <a:off x="0" y="0"/>
          <a:ext cx="0" cy="0"/>
          <a:chOff x="0" y="0"/>
          <a:chExt cx="0" cy="0"/>
        </a:xfrm>
      </p:grpSpPr>
      <p:grpSp>
        <p:nvGrpSpPr>
          <p:cNvPr id="2" name="Group 2"/>
          <p:cNvGrpSpPr/>
          <p:nvPr/>
        </p:nvGrpSpPr>
        <p:grpSpPr>
          <a:xfrm>
            <a:off x="-648054" y="0"/>
            <a:ext cx="4371408" cy="11419922"/>
            <a:chOff x="0" y="0"/>
            <a:chExt cx="1151317" cy="3007716"/>
          </a:xfrm>
        </p:grpSpPr>
        <p:sp>
          <p:nvSpPr>
            <p:cNvPr id="3" name="Freeform 3"/>
            <p:cNvSpPr/>
            <p:nvPr/>
          </p:nvSpPr>
          <p:spPr>
            <a:xfrm>
              <a:off x="0" y="0"/>
              <a:ext cx="1151317" cy="3007716"/>
            </a:xfrm>
            <a:custGeom>
              <a:avLst/>
              <a:gdLst/>
              <a:ahLst/>
              <a:cxnLst/>
              <a:rect l="l" t="t" r="r" b="b"/>
              <a:pathLst>
                <a:path w="1151317" h="3007716">
                  <a:moveTo>
                    <a:pt x="0" y="0"/>
                  </a:moveTo>
                  <a:lnTo>
                    <a:pt x="1151317" y="0"/>
                  </a:lnTo>
                  <a:lnTo>
                    <a:pt x="1151317" y="3007716"/>
                  </a:lnTo>
                  <a:lnTo>
                    <a:pt x="0" y="3007716"/>
                  </a:lnTo>
                  <a:close/>
                </a:path>
              </a:pathLst>
            </a:custGeom>
            <a:solidFill>
              <a:srgbClr val="222920"/>
            </a:solidFill>
          </p:spPr>
        </p:sp>
        <p:sp>
          <p:nvSpPr>
            <p:cNvPr id="4" name="TextBox 4"/>
            <p:cNvSpPr txBox="1"/>
            <p:nvPr/>
          </p:nvSpPr>
          <p:spPr>
            <a:xfrm>
              <a:off x="0" y="0"/>
              <a:ext cx="1151317" cy="3007716"/>
            </a:xfrm>
            <a:prstGeom prst="rect">
              <a:avLst/>
            </a:prstGeom>
          </p:spPr>
          <p:txBody>
            <a:bodyPr lIns="50800" tIns="50800" rIns="50800" bIns="50800" rtlCol="0" anchor="ctr"/>
            <a:lstStyle/>
            <a:p>
              <a:pPr algn="ctr">
                <a:lnSpc>
                  <a:spcPts val="2750"/>
                </a:lnSpc>
              </a:pPr>
              <a:endParaRPr>
                <a:latin typeface="Arial" panose="020B0604020202020204" pitchFamily="34" charset="0"/>
                <a:cs typeface="Arial" panose="020B0604020202020204" pitchFamily="34" charset="0"/>
              </a:endParaRPr>
            </a:p>
          </p:txBody>
        </p:sp>
      </p:grpSp>
      <p:sp>
        <p:nvSpPr>
          <p:cNvPr id="5" name="Freeform 5"/>
          <p:cNvSpPr/>
          <p:nvPr/>
        </p:nvSpPr>
        <p:spPr>
          <a:xfrm>
            <a:off x="10563877" y="6272769"/>
            <a:ext cx="8229604" cy="4488875"/>
          </a:xfrm>
          <a:custGeom>
            <a:avLst/>
            <a:gdLst/>
            <a:ahLst/>
            <a:cxnLst/>
            <a:rect l="l" t="t" r="r" b="b"/>
            <a:pathLst>
              <a:path w="8229604" h="4488875">
                <a:moveTo>
                  <a:pt x="0" y="0"/>
                </a:moveTo>
                <a:lnTo>
                  <a:pt x="8229605" y="0"/>
                </a:lnTo>
                <a:lnTo>
                  <a:pt x="8229605" y="4488875"/>
                </a:lnTo>
                <a:lnTo>
                  <a:pt x="0" y="4488875"/>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grpSp>
        <p:nvGrpSpPr>
          <p:cNvPr id="6" name="Group 6"/>
          <p:cNvGrpSpPr/>
          <p:nvPr/>
        </p:nvGrpSpPr>
        <p:grpSpPr>
          <a:xfrm>
            <a:off x="3200241" y="3348727"/>
            <a:ext cx="1104263" cy="6210304"/>
            <a:chOff x="-12151" y="-133"/>
            <a:chExt cx="232191" cy="1305830"/>
          </a:xfrm>
        </p:grpSpPr>
        <p:sp>
          <p:nvSpPr>
            <p:cNvPr id="7" name="Freeform 7"/>
            <p:cNvSpPr/>
            <p:nvPr/>
          </p:nvSpPr>
          <p:spPr>
            <a:xfrm>
              <a:off x="-12151" y="1"/>
              <a:ext cx="232191" cy="1305696"/>
            </a:xfrm>
            <a:custGeom>
              <a:avLst/>
              <a:gdLst/>
              <a:ahLst/>
              <a:cxnLst/>
              <a:rect l="l" t="t" r="r" b="b"/>
              <a:pathLst>
                <a:path w="233415" h="1007136">
                  <a:moveTo>
                    <a:pt x="0" y="0"/>
                  </a:moveTo>
                  <a:lnTo>
                    <a:pt x="233415" y="0"/>
                  </a:lnTo>
                  <a:lnTo>
                    <a:pt x="233415" y="1007136"/>
                  </a:lnTo>
                  <a:lnTo>
                    <a:pt x="0" y="1007136"/>
                  </a:lnTo>
                  <a:close/>
                </a:path>
              </a:pathLst>
            </a:custGeom>
            <a:solidFill>
              <a:srgbClr val="222920"/>
            </a:solidFill>
            <a:ln w="9525" cap="sq">
              <a:solidFill>
                <a:srgbClr val="FFFFFF"/>
              </a:solidFill>
              <a:prstDash val="solid"/>
              <a:miter/>
            </a:ln>
          </p:spPr>
        </p:sp>
        <p:sp>
          <p:nvSpPr>
            <p:cNvPr id="8" name="TextBox 8"/>
            <p:cNvSpPr txBox="1"/>
            <p:nvPr/>
          </p:nvSpPr>
          <p:spPr>
            <a:xfrm>
              <a:off x="-12151" y="-133"/>
              <a:ext cx="228720" cy="1257762"/>
            </a:xfrm>
            <a:prstGeom prst="rect">
              <a:avLst/>
            </a:prstGeom>
          </p:spPr>
          <p:txBody>
            <a:bodyPr lIns="254000" tIns="254000" rIns="254000" bIns="254000" rtlCol="0" anchor="ctr"/>
            <a:lstStyle/>
            <a:p>
              <a:pPr marL="0" lvl="0" indent="0" algn="ctr">
                <a:lnSpc>
                  <a:spcPts val="4875"/>
                </a:lnSpc>
              </a:pPr>
              <a:r>
                <a:rPr lang="en-US" sz="2500" u="none" strike="noStrike" spc="79">
                  <a:solidFill>
                    <a:srgbClr val="FFFFFF"/>
                  </a:solidFill>
                  <a:latin typeface="Arial" panose="020B0604020202020204" pitchFamily="34" charset="0"/>
                  <a:cs typeface="Arial" panose="020B0604020202020204" pitchFamily="34" charset="0"/>
                </a:rPr>
                <a:t>01</a:t>
              </a:r>
              <a:endParaRPr lang="en-US" sz="2500" u="none" strike="noStrike" spc="79">
                <a:solidFill>
                  <a:srgbClr val="FFFFFF"/>
                </a:solidFill>
                <a:latin typeface="Arial" panose="020B0604020202020204" pitchFamily="34" charset="0"/>
                <a:cs typeface="Arial" panose="020B0604020202020204" pitchFamily="34" charset="0"/>
              </a:endParaRPr>
            </a:p>
            <a:p>
              <a:pPr marL="0" lvl="0" indent="0" algn="ctr">
                <a:lnSpc>
                  <a:spcPts val="4875"/>
                </a:lnSpc>
              </a:pPr>
              <a:r>
                <a:rPr lang="en-US" sz="2500" u="none" strike="noStrike" spc="79">
                  <a:solidFill>
                    <a:srgbClr val="FFFFFF"/>
                  </a:solidFill>
                  <a:latin typeface="Arial" panose="020B0604020202020204" pitchFamily="34" charset="0"/>
                  <a:cs typeface="Arial" panose="020B0604020202020204" pitchFamily="34" charset="0"/>
                </a:rPr>
                <a:t>02</a:t>
              </a:r>
              <a:endParaRPr lang="en-US" sz="2500" u="none" strike="noStrike" spc="79">
                <a:solidFill>
                  <a:srgbClr val="FFFFFF"/>
                </a:solidFill>
                <a:latin typeface="Arial" panose="020B0604020202020204" pitchFamily="34" charset="0"/>
                <a:cs typeface="Arial" panose="020B0604020202020204" pitchFamily="34" charset="0"/>
              </a:endParaRPr>
            </a:p>
            <a:p>
              <a:pPr marL="0" lvl="0" indent="0" algn="ctr">
                <a:lnSpc>
                  <a:spcPts val="4875"/>
                </a:lnSpc>
              </a:pPr>
              <a:r>
                <a:rPr lang="en-US" sz="2500" u="none" strike="noStrike" spc="79">
                  <a:solidFill>
                    <a:srgbClr val="FFFFFF"/>
                  </a:solidFill>
                  <a:latin typeface="Arial" panose="020B0604020202020204" pitchFamily="34" charset="0"/>
                  <a:cs typeface="Arial" panose="020B0604020202020204" pitchFamily="34" charset="0"/>
                </a:rPr>
                <a:t>03</a:t>
              </a:r>
              <a:endParaRPr lang="en-US" sz="2500" u="none" strike="noStrike" spc="79">
                <a:solidFill>
                  <a:srgbClr val="FFFFFF"/>
                </a:solidFill>
                <a:latin typeface="Arial" panose="020B0604020202020204" pitchFamily="34" charset="0"/>
                <a:cs typeface="Arial" panose="020B0604020202020204" pitchFamily="34" charset="0"/>
              </a:endParaRPr>
            </a:p>
            <a:p>
              <a:pPr marL="0" lvl="0" indent="0" algn="ctr">
                <a:lnSpc>
                  <a:spcPts val="4875"/>
                </a:lnSpc>
              </a:pPr>
              <a:r>
                <a:rPr lang="en-US" sz="2500" u="none" strike="noStrike" spc="79">
                  <a:solidFill>
                    <a:srgbClr val="FFFFFF"/>
                  </a:solidFill>
                  <a:latin typeface="Arial" panose="020B0604020202020204" pitchFamily="34" charset="0"/>
                  <a:cs typeface="Arial" panose="020B0604020202020204" pitchFamily="34" charset="0"/>
                </a:rPr>
                <a:t>04</a:t>
              </a:r>
              <a:endParaRPr lang="en-US" sz="2500" u="none" strike="noStrike" spc="79">
                <a:solidFill>
                  <a:srgbClr val="FFFFFF"/>
                </a:solidFill>
                <a:latin typeface="Arial" panose="020B0604020202020204" pitchFamily="34" charset="0"/>
                <a:cs typeface="Arial" panose="020B0604020202020204" pitchFamily="34" charset="0"/>
              </a:endParaRPr>
            </a:p>
            <a:p>
              <a:pPr marL="0" lvl="0" indent="0" algn="ctr">
                <a:lnSpc>
                  <a:spcPts val="4875"/>
                </a:lnSpc>
              </a:pPr>
              <a:r>
                <a:rPr lang="en-US" sz="2500" u="none" strike="noStrike" spc="79">
                  <a:solidFill>
                    <a:srgbClr val="FFFFFF"/>
                  </a:solidFill>
                  <a:latin typeface="Arial" panose="020B0604020202020204" pitchFamily="34" charset="0"/>
                  <a:cs typeface="Arial" panose="020B0604020202020204" pitchFamily="34" charset="0"/>
                </a:rPr>
                <a:t>05</a:t>
              </a:r>
              <a:endParaRPr lang="en-US" sz="2500" u="none" strike="noStrike" spc="79">
                <a:solidFill>
                  <a:srgbClr val="FFFFFF"/>
                </a:solidFill>
                <a:latin typeface="Arial" panose="020B0604020202020204" pitchFamily="34" charset="0"/>
                <a:cs typeface="Arial" panose="020B0604020202020204" pitchFamily="34" charset="0"/>
              </a:endParaRPr>
            </a:p>
            <a:p>
              <a:pPr marL="0" lvl="0" indent="0" algn="ctr">
                <a:lnSpc>
                  <a:spcPts val="4875"/>
                </a:lnSpc>
              </a:pPr>
              <a:r>
                <a:rPr lang="en-US" sz="2500" u="none" strike="noStrike" spc="79">
                  <a:solidFill>
                    <a:srgbClr val="FFFFFF"/>
                  </a:solidFill>
                  <a:latin typeface="Arial" panose="020B0604020202020204" pitchFamily="34" charset="0"/>
                  <a:cs typeface="Arial" panose="020B0604020202020204" pitchFamily="34" charset="0"/>
                </a:rPr>
                <a:t>06</a:t>
              </a:r>
              <a:endParaRPr lang="en-US" sz="2500" u="none" strike="noStrike" spc="79">
                <a:solidFill>
                  <a:srgbClr val="FFFFFF"/>
                </a:solidFill>
                <a:latin typeface="Arial" panose="020B0604020202020204" pitchFamily="34" charset="0"/>
                <a:cs typeface="Arial" panose="020B0604020202020204" pitchFamily="34" charset="0"/>
              </a:endParaRPr>
            </a:p>
            <a:p>
              <a:pPr marL="0" lvl="0" indent="0" algn="ctr">
                <a:lnSpc>
                  <a:spcPts val="4875"/>
                </a:lnSpc>
              </a:pPr>
              <a:r>
                <a:rPr lang="en-US" sz="2500" u="none" strike="noStrike" spc="79">
                  <a:solidFill>
                    <a:srgbClr val="FFFFFF"/>
                  </a:solidFill>
                  <a:latin typeface="Arial" panose="020B0604020202020204" pitchFamily="34" charset="0"/>
                  <a:cs typeface="Arial" panose="020B0604020202020204" pitchFamily="34" charset="0"/>
                </a:rPr>
                <a:t>07</a:t>
              </a:r>
              <a:endParaRPr lang="en-US" sz="2500" u="none" strike="noStrike" spc="79">
                <a:solidFill>
                  <a:srgbClr val="FFFFFF"/>
                </a:solidFill>
                <a:latin typeface="Arial" panose="020B0604020202020204" pitchFamily="34" charset="0"/>
                <a:cs typeface="Arial" panose="020B0604020202020204" pitchFamily="34" charset="0"/>
              </a:endParaRPr>
            </a:p>
            <a:p>
              <a:pPr marL="0" lvl="0" indent="0" algn="ctr">
                <a:lnSpc>
                  <a:spcPts val="4875"/>
                </a:lnSpc>
              </a:pPr>
              <a:r>
                <a:rPr lang="en-IN" altLang="en-US" sz="2500" u="none" strike="noStrike" spc="79">
                  <a:solidFill>
                    <a:srgbClr val="FFFFFF"/>
                  </a:solidFill>
                  <a:latin typeface="Arial" panose="020B0604020202020204" pitchFamily="34" charset="0"/>
                  <a:cs typeface="Arial" panose="020B0604020202020204" pitchFamily="34" charset="0"/>
                </a:rPr>
                <a:t>08</a:t>
              </a:r>
              <a:endParaRPr lang="en-IN" altLang="en-US" sz="2500" u="none" strike="noStrike" spc="79">
                <a:solidFill>
                  <a:srgbClr val="FFFFFF"/>
                </a:solidFill>
                <a:latin typeface="Arial" panose="020B0604020202020204" pitchFamily="34" charset="0"/>
                <a:cs typeface="Arial" panose="020B0604020202020204" pitchFamily="34" charset="0"/>
              </a:endParaRPr>
            </a:p>
            <a:p>
              <a:pPr marL="0" lvl="0" indent="0" algn="ctr">
                <a:lnSpc>
                  <a:spcPts val="4875"/>
                </a:lnSpc>
              </a:pPr>
              <a:r>
                <a:rPr lang="en-IN" altLang="en-US" sz="2500" u="none" strike="noStrike" spc="79">
                  <a:solidFill>
                    <a:srgbClr val="FFFFFF"/>
                  </a:solidFill>
                  <a:latin typeface="Arial" panose="020B0604020202020204" pitchFamily="34" charset="0"/>
                  <a:cs typeface="Arial" panose="020B0604020202020204" pitchFamily="34" charset="0"/>
                </a:rPr>
                <a:t>09</a:t>
              </a:r>
              <a:endParaRPr lang="en-IN" altLang="en-US" sz="2500" u="none" strike="noStrike" spc="79">
                <a:solidFill>
                  <a:srgbClr val="FFFFFF"/>
                </a:solidFill>
                <a:latin typeface="Arial" panose="020B0604020202020204" pitchFamily="34" charset="0"/>
                <a:cs typeface="Arial" panose="020B0604020202020204" pitchFamily="34" charset="0"/>
              </a:endParaRPr>
            </a:p>
            <a:p>
              <a:pPr marL="0" lvl="0" indent="0" algn="ctr">
                <a:lnSpc>
                  <a:spcPts val="4875"/>
                </a:lnSpc>
              </a:pPr>
              <a:r>
                <a:rPr lang="en-IN" altLang="en-US" sz="2500" u="none" strike="noStrike" spc="79">
                  <a:solidFill>
                    <a:srgbClr val="FFFFFF"/>
                  </a:solidFill>
                  <a:latin typeface="Arial" panose="020B0604020202020204" pitchFamily="34" charset="0"/>
                  <a:cs typeface="Arial" panose="020B0604020202020204" pitchFamily="34" charset="0"/>
                </a:rPr>
                <a:t>10</a:t>
              </a:r>
              <a:endParaRPr lang="en-IN" altLang="en-US" sz="2500" u="none" strike="noStrike" spc="79">
                <a:solidFill>
                  <a:srgbClr val="FFFFFF"/>
                </a:solidFill>
                <a:latin typeface="Arial" panose="020B0604020202020204" pitchFamily="34" charset="0"/>
                <a:cs typeface="Arial" panose="020B0604020202020204" pitchFamily="34" charset="0"/>
              </a:endParaRPr>
            </a:p>
          </p:txBody>
        </p:sp>
      </p:grpSp>
      <p:grpSp>
        <p:nvGrpSpPr>
          <p:cNvPr id="9" name="Group 9"/>
          <p:cNvGrpSpPr/>
          <p:nvPr/>
        </p:nvGrpSpPr>
        <p:grpSpPr>
          <a:xfrm>
            <a:off x="9761481" y="1769794"/>
            <a:ext cx="6672915" cy="6747413"/>
            <a:chOff x="0" y="0"/>
            <a:chExt cx="660400" cy="667773"/>
          </a:xfrm>
        </p:grpSpPr>
        <p:sp>
          <p:nvSpPr>
            <p:cNvPr id="10" name="Freeform 10"/>
            <p:cNvSpPr/>
            <p:nvPr/>
          </p:nvSpPr>
          <p:spPr>
            <a:xfrm>
              <a:off x="0" y="0"/>
              <a:ext cx="660400" cy="667773"/>
            </a:xfrm>
            <a:custGeom>
              <a:avLst/>
              <a:gdLst/>
              <a:ahLst/>
              <a:cxnLst/>
              <a:rect l="l" t="t" r="r" b="b"/>
              <a:pathLst>
                <a:path w="660400" h="667773">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5281"/>
                  </a:cubicBezTo>
                  <a:lnTo>
                    <a:pt x="660400" y="667773"/>
                  </a:lnTo>
                  <a:lnTo>
                    <a:pt x="0" y="667773"/>
                  </a:lnTo>
                  <a:lnTo>
                    <a:pt x="0" y="325535"/>
                  </a:lnTo>
                  <a:cubicBezTo>
                    <a:pt x="1782" y="185660"/>
                    <a:pt x="93019" y="64045"/>
                    <a:pt x="220252" y="19070"/>
                  </a:cubicBezTo>
                  <a:close/>
                </a:path>
              </a:pathLst>
            </a:custGeom>
            <a:solidFill>
              <a:srgbClr val="000000">
                <a:alpha val="0"/>
              </a:srgbClr>
            </a:solidFill>
            <a:ln w="19050" cap="sq">
              <a:solidFill>
                <a:srgbClr val="FFFFFF"/>
              </a:solidFill>
              <a:prstDash val="solid"/>
              <a:miter/>
            </a:ln>
          </p:spPr>
        </p:sp>
        <p:sp>
          <p:nvSpPr>
            <p:cNvPr id="11" name="TextBox 11"/>
            <p:cNvSpPr txBox="1"/>
            <p:nvPr/>
          </p:nvSpPr>
          <p:spPr>
            <a:xfrm>
              <a:off x="0" y="127000"/>
              <a:ext cx="660400" cy="540773"/>
            </a:xfrm>
            <a:prstGeom prst="rect">
              <a:avLst/>
            </a:prstGeom>
          </p:spPr>
          <p:txBody>
            <a:bodyPr lIns="50800" tIns="50800" rIns="50800" bIns="50800" rtlCol="0" anchor="ctr"/>
            <a:lstStyle/>
            <a:p>
              <a:pPr algn="ctr">
                <a:lnSpc>
                  <a:spcPts val="2750"/>
                </a:lnSpc>
              </a:pPr>
              <a:endParaRPr>
                <a:latin typeface="Arial" panose="020B0604020202020204" pitchFamily="34" charset="0"/>
                <a:cs typeface="Arial" panose="020B0604020202020204" pitchFamily="34" charset="0"/>
              </a:endParaRPr>
            </a:p>
          </p:txBody>
        </p:sp>
      </p:grpSp>
      <p:sp>
        <p:nvSpPr>
          <p:cNvPr id="12" name="TextBox 12"/>
          <p:cNvSpPr txBox="1"/>
          <p:nvPr/>
        </p:nvSpPr>
        <p:spPr>
          <a:xfrm>
            <a:off x="3920398" y="1965438"/>
            <a:ext cx="5926258" cy="1166757"/>
          </a:xfrm>
          <a:prstGeom prst="rect">
            <a:avLst/>
          </a:prstGeom>
        </p:spPr>
        <p:txBody>
          <a:bodyPr lIns="0" tIns="0" rIns="0" bIns="0" rtlCol="0" anchor="t">
            <a:spAutoFit/>
          </a:bodyPr>
          <a:lstStyle/>
          <a:p>
            <a:pPr algn="l">
              <a:lnSpc>
                <a:spcPts val="9590"/>
              </a:lnSpc>
            </a:pPr>
            <a:r>
              <a:rPr lang="en-US" sz="6850" spc="219" dirty="0">
                <a:solidFill>
                  <a:srgbClr val="F5FFF5"/>
                </a:solidFill>
                <a:latin typeface="Arial" panose="020B0604020202020204" pitchFamily="34" charset="0"/>
                <a:cs typeface="Arial" panose="020B0604020202020204" pitchFamily="34" charset="0"/>
              </a:rPr>
              <a:t>Content</a:t>
            </a:r>
            <a:endParaRPr lang="en-US" sz="6850" spc="219" dirty="0">
              <a:solidFill>
                <a:srgbClr val="F5FFF5"/>
              </a:solidFill>
              <a:latin typeface="Arial" panose="020B0604020202020204" pitchFamily="34" charset="0"/>
              <a:cs typeface="Arial" panose="020B0604020202020204" pitchFamily="34" charset="0"/>
            </a:endParaRPr>
          </a:p>
        </p:txBody>
      </p:sp>
      <p:sp>
        <p:nvSpPr>
          <p:cNvPr id="13" name="TextBox 13"/>
          <p:cNvSpPr txBox="1"/>
          <p:nvPr/>
        </p:nvSpPr>
        <p:spPr>
          <a:xfrm>
            <a:off x="4419600" y="3162300"/>
            <a:ext cx="3483610" cy="5848985"/>
          </a:xfrm>
          <a:prstGeom prst="rect">
            <a:avLst/>
          </a:prstGeom>
        </p:spPr>
        <p:txBody>
          <a:bodyPr wrap="square" lIns="0" tIns="0" rIns="0" bIns="0" rtlCol="0" anchor="t">
            <a:noAutofit/>
          </a:bodyPr>
          <a:lstStyle/>
          <a:p>
            <a:pPr algn="l">
              <a:lnSpc>
                <a:spcPts val="4885"/>
              </a:lnSpc>
            </a:pPr>
            <a:r>
              <a:rPr lang="en-US" sz="2505" spc="127" dirty="0">
                <a:solidFill>
                  <a:srgbClr val="F5FFF5"/>
                </a:solidFill>
                <a:latin typeface="Arial" panose="020B0604020202020204" pitchFamily="34" charset="0"/>
                <a:cs typeface="Arial" panose="020B0604020202020204" pitchFamily="34" charset="0"/>
              </a:rPr>
              <a:t>Introduction</a:t>
            </a:r>
            <a:endParaRPr lang="en-US" sz="2505" spc="127" dirty="0">
              <a:solidFill>
                <a:srgbClr val="F5FFF5"/>
              </a:solidFill>
              <a:latin typeface="Arial" panose="020B0604020202020204" pitchFamily="34" charset="0"/>
              <a:cs typeface="Arial" panose="020B0604020202020204" pitchFamily="34" charset="0"/>
            </a:endParaRPr>
          </a:p>
          <a:p>
            <a:pPr algn="l">
              <a:lnSpc>
                <a:spcPts val="4885"/>
              </a:lnSpc>
            </a:pPr>
            <a:r>
              <a:rPr lang="en-IN" altLang="en-US" sz="2505" spc="127" dirty="0">
                <a:solidFill>
                  <a:srgbClr val="F5FFF5"/>
                </a:solidFill>
                <a:latin typeface="Arial" panose="020B0604020202020204" pitchFamily="34" charset="0"/>
                <a:cs typeface="Arial" panose="020B0604020202020204" pitchFamily="34" charset="0"/>
              </a:rPr>
              <a:t>Objective</a:t>
            </a:r>
            <a:endParaRPr lang="en-US" sz="2505" spc="127" dirty="0">
              <a:solidFill>
                <a:srgbClr val="F5FFF5"/>
              </a:solidFill>
              <a:latin typeface="Arial" panose="020B0604020202020204" pitchFamily="34" charset="0"/>
              <a:cs typeface="Arial" panose="020B0604020202020204" pitchFamily="34" charset="0"/>
            </a:endParaRPr>
          </a:p>
          <a:p>
            <a:pPr algn="l">
              <a:lnSpc>
                <a:spcPts val="4885"/>
              </a:lnSpc>
            </a:pPr>
            <a:r>
              <a:rPr lang="en-IN" altLang="en-US" sz="2505" spc="127" dirty="0">
                <a:solidFill>
                  <a:srgbClr val="F5FFF5"/>
                </a:solidFill>
                <a:latin typeface="Arial" panose="020B0604020202020204" pitchFamily="34" charset="0"/>
                <a:cs typeface="Arial" panose="020B0604020202020204" pitchFamily="34" charset="0"/>
              </a:rPr>
              <a:t>hardware</a:t>
            </a:r>
            <a:endParaRPr lang="en-US" sz="2505" spc="127" dirty="0">
              <a:solidFill>
                <a:srgbClr val="F5FFF5"/>
              </a:solidFill>
              <a:latin typeface="Arial" panose="020B0604020202020204" pitchFamily="34" charset="0"/>
              <a:cs typeface="Arial" panose="020B0604020202020204" pitchFamily="34" charset="0"/>
            </a:endParaRPr>
          </a:p>
          <a:p>
            <a:pPr algn="l">
              <a:lnSpc>
                <a:spcPts val="4885"/>
              </a:lnSpc>
            </a:pPr>
            <a:r>
              <a:rPr lang="en-IN" altLang="en-US" sz="2505" spc="127" dirty="0">
                <a:solidFill>
                  <a:srgbClr val="F5FFF5"/>
                </a:solidFill>
                <a:latin typeface="Arial" panose="020B0604020202020204" pitchFamily="34" charset="0"/>
                <a:cs typeface="Arial" panose="020B0604020202020204" pitchFamily="34" charset="0"/>
              </a:rPr>
              <a:t>Software</a:t>
            </a:r>
            <a:endParaRPr lang="en-US" sz="2505" spc="127" dirty="0">
              <a:solidFill>
                <a:srgbClr val="F5FFF5"/>
              </a:solidFill>
              <a:latin typeface="Arial" panose="020B0604020202020204" pitchFamily="34" charset="0"/>
              <a:cs typeface="Arial" panose="020B0604020202020204" pitchFamily="34" charset="0"/>
            </a:endParaRPr>
          </a:p>
          <a:p>
            <a:pPr algn="l">
              <a:lnSpc>
                <a:spcPts val="4885"/>
              </a:lnSpc>
            </a:pPr>
            <a:r>
              <a:rPr lang="en-IN" altLang="en-US" sz="2505" spc="127" dirty="0">
                <a:solidFill>
                  <a:srgbClr val="F5FFF5"/>
                </a:solidFill>
                <a:latin typeface="Arial" panose="020B0604020202020204" pitchFamily="34" charset="0"/>
                <a:cs typeface="Arial" panose="020B0604020202020204" pitchFamily="34" charset="0"/>
              </a:rPr>
              <a:t>User-module</a:t>
            </a:r>
            <a:endParaRPr lang="en-US" sz="2505" spc="127" dirty="0">
              <a:solidFill>
                <a:srgbClr val="F5FFF5"/>
              </a:solidFill>
              <a:latin typeface="Arial" panose="020B0604020202020204" pitchFamily="34" charset="0"/>
              <a:cs typeface="Arial" panose="020B0604020202020204" pitchFamily="34" charset="0"/>
            </a:endParaRPr>
          </a:p>
          <a:p>
            <a:pPr algn="l">
              <a:lnSpc>
                <a:spcPts val="4885"/>
              </a:lnSpc>
            </a:pPr>
            <a:r>
              <a:rPr lang="en-IN" altLang="en-US" sz="2505" spc="127" dirty="0">
                <a:solidFill>
                  <a:srgbClr val="F5FFF5"/>
                </a:solidFill>
                <a:latin typeface="Arial" panose="020B0604020202020204" pitchFamily="34" charset="0"/>
                <a:cs typeface="Arial" panose="020B0604020202020204" pitchFamily="34" charset="0"/>
              </a:rPr>
              <a:t>Admin-module</a:t>
            </a:r>
            <a:endParaRPr lang="en-IN" altLang="en-US" sz="2505" spc="127" dirty="0">
              <a:solidFill>
                <a:srgbClr val="F5FFF5"/>
              </a:solidFill>
              <a:latin typeface="Arial" panose="020B0604020202020204" pitchFamily="34" charset="0"/>
              <a:cs typeface="Arial" panose="020B0604020202020204" pitchFamily="34" charset="0"/>
            </a:endParaRPr>
          </a:p>
          <a:p>
            <a:pPr algn="l">
              <a:lnSpc>
                <a:spcPts val="4885"/>
              </a:lnSpc>
            </a:pPr>
            <a:r>
              <a:rPr lang="en-IN" altLang="en-US" sz="2505" spc="127" dirty="0">
                <a:solidFill>
                  <a:srgbClr val="F5FFF5"/>
                </a:solidFill>
                <a:latin typeface="Arial" panose="020B0604020202020204" pitchFamily="34" charset="0"/>
                <a:cs typeface="Arial" panose="020B0604020202020204" pitchFamily="34" charset="0"/>
              </a:rPr>
              <a:t>Admin-module</a:t>
            </a:r>
            <a:endParaRPr lang="en-US" sz="2505" spc="127" dirty="0">
              <a:solidFill>
                <a:srgbClr val="F5FFF5"/>
              </a:solidFill>
              <a:latin typeface="Arial" panose="020B0604020202020204" pitchFamily="34" charset="0"/>
              <a:cs typeface="Arial" panose="020B0604020202020204" pitchFamily="34" charset="0"/>
            </a:endParaRPr>
          </a:p>
          <a:p>
            <a:pPr marL="0" lvl="0" indent="0" algn="l">
              <a:lnSpc>
                <a:spcPts val="4885"/>
              </a:lnSpc>
            </a:pPr>
            <a:r>
              <a:rPr lang="en-IN" altLang="en-US" sz="2505" spc="127" dirty="0">
                <a:solidFill>
                  <a:srgbClr val="F5FFF5"/>
                </a:solidFill>
                <a:latin typeface="Arial" panose="020B0604020202020204" pitchFamily="34" charset="0"/>
                <a:cs typeface="Arial" panose="020B0604020202020204" pitchFamily="34" charset="0"/>
              </a:rPr>
              <a:t>Database Structure</a:t>
            </a:r>
            <a:endParaRPr lang="en-IN" altLang="en-US" sz="2505" spc="127" dirty="0">
              <a:solidFill>
                <a:srgbClr val="F5FFF5"/>
              </a:solidFill>
              <a:latin typeface="Arial" panose="020B0604020202020204" pitchFamily="34" charset="0"/>
              <a:cs typeface="Arial" panose="020B0604020202020204" pitchFamily="34" charset="0"/>
            </a:endParaRPr>
          </a:p>
          <a:p>
            <a:pPr marL="0" lvl="0" indent="0" algn="l">
              <a:lnSpc>
                <a:spcPts val="4885"/>
              </a:lnSpc>
            </a:pPr>
            <a:r>
              <a:rPr lang="en-IN" altLang="en-US" sz="2505" spc="127" dirty="0">
                <a:solidFill>
                  <a:srgbClr val="F5FFF5"/>
                </a:solidFill>
                <a:latin typeface="Arial" panose="020B0604020202020204" pitchFamily="34" charset="0"/>
                <a:cs typeface="Arial" panose="020B0604020202020204" pitchFamily="34" charset="0"/>
              </a:rPr>
              <a:t>Conclusion</a:t>
            </a:r>
            <a:endParaRPr lang="en-IN" altLang="en-US" sz="2505" spc="127" dirty="0">
              <a:solidFill>
                <a:srgbClr val="F5FFF5"/>
              </a:solidFill>
              <a:latin typeface="Arial" panose="020B0604020202020204" pitchFamily="34" charset="0"/>
              <a:cs typeface="Arial" panose="020B0604020202020204" pitchFamily="34" charset="0"/>
            </a:endParaRPr>
          </a:p>
          <a:p>
            <a:pPr marL="0" lvl="0" indent="0" algn="l">
              <a:lnSpc>
                <a:spcPts val="4885"/>
              </a:lnSpc>
            </a:pPr>
            <a:r>
              <a:rPr lang="en-IN" altLang="en-US" sz="2505" spc="127" dirty="0">
                <a:solidFill>
                  <a:srgbClr val="F5FFF5"/>
                </a:solidFill>
                <a:latin typeface="Arial" panose="020B0604020202020204" pitchFamily="34" charset="0"/>
                <a:cs typeface="Arial" panose="020B0604020202020204" pitchFamily="34" charset="0"/>
              </a:rPr>
              <a:t>References</a:t>
            </a:r>
            <a:endParaRPr lang="en-IN" altLang="en-US" sz="2505" spc="127" dirty="0">
              <a:solidFill>
                <a:srgbClr val="F5FFF5"/>
              </a:solidFill>
              <a:latin typeface="Arial" panose="020B0604020202020204" pitchFamily="34" charset="0"/>
              <a:cs typeface="Arial" panose="020B0604020202020204" pitchFamily="34" charset="0"/>
            </a:endParaRPr>
          </a:p>
        </p:txBody>
      </p:sp>
      <p:grpSp>
        <p:nvGrpSpPr>
          <p:cNvPr id="14" name="Group 14"/>
          <p:cNvGrpSpPr/>
          <p:nvPr/>
        </p:nvGrpSpPr>
        <p:grpSpPr>
          <a:xfrm>
            <a:off x="10043702" y="2089263"/>
            <a:ext cx="6108474" cy="6108474"/>
            <a:chOff x="0" y="0"/>
            <a:chExt cx="13716000" cy="13716000"/>
          </a:xfrm>
        </p:grpSpPr>
        <p:sp>
          <p:nvSpPr>
            <p:cNvPr id="15" name="Freeform 15"/>
            <p:cNvSpPr/>
            <p:nvPr/>
          </p:nvSpPr>
          <p:spPr>
            <a:xfrm>
              <a:off x="0" y="0"/>
              <a:ext cx="13716000" cy="13716000"/>
            </a:xfrm>
            <a:custGeom>
              <a:avLst/>
              <a:gdLst/>
              <a:ahLst/>
              <a:cxnLst/>
              <a:rect l="l" t="t" r="r" b="b"/>
              <a:pathLst>
                <a:path w="13716000" h="13716000">
                  <a:moveTo>
                    <a:pt x="6857994" y="0"/>
                  </a:moveTo>
                  <a:lnTo>
                    <a:pt x="6858008" y="0"/>
                  </a:lnTo>
                  <a:cubicBezTo>
                    <a:pt x="10645573" y="1"/>
                    <a:pt x="13716000" y="3070429"/>
                    <a:pt x="13716000" y="6857994"/>
                  </a:cubicBezTo>
                  <a:lnTo>
                    <a:pt x="13716000" y="13716000"/>
                  </a:lnTo>
                  <a:lnTo>
                    <a:pt x="0" y="13716000"/>
                  </a:lnTo>
                  <a:lnTo>
                    <a:pt x="0" y="6857994"/>
                  </a:lnTo>
                  <a:cubicBezTo>
                    <a:pt x="0" y="3070428"/>
                    <a:pt x="3070428" y="0"/>
                    <a:pt x="6857994" y="0"/>
                  </a:cubicBezTo>
                  <a:close/>
                </a:path>
              </a:pathLst>
            </a:custGeom>
            <a:blipFill rotWithShape="1">
              <a:blip r:embed="rId3"/>
              <a:stretch>
                <a:fillRect t="-2000" r="5000" b="-11000"/>
              </a:stretch>
            </a:blipFill>
          </p:spPr>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2A443F"/>
        </a:solidFill>
        <a:effectLst/>
      </p:bgPr>
    </p:bg>
    <p:spTree>
      <p:nvGrpSpPr>
        <p:cNvPr id="1" name=""/>
        <p:cNvGrpSpPr/>
        <p:nvPr/>
      </p:nvGrpSpPr>
      <p:grpSpPr>
        <a:xfrm>
          <a:off x="0" y="0"/>
          <a:ext cx="0" cy="0"/>
          <a:chOff x="0" y="0"/>
          <a:chExt cx="0" cy="0"/>
        </a:xfrm>
      </p:grpSpPr>
      <p:grpSp>
        <p:nvGrpSpPr>
          <p:cNvPr id="2" name="Group 2"/>
          <p:cNvGrpSpPr/>
          <p:nvPr/>
        </p:nvGrpSpPr>
        <p:grpSpPr>
          <a:xfrm>
            <a:off x="-405435" y="-1881629"/>
            <a:ext cx="20117369" cy="6670920"/>
            <a:chOff x="0" y="0"/>
            <a:chExt cx="5298402" cy="1756950"/>
          </a:xfrm>
        </p:grpSpPr>
        <p:sp>
          <p:nvSpPr>
            <p:cNvPr id="3" name="Freeform 3"/>
            <p:cNvSpPr/>
            <p:nvPr/>
          </p:nvSpPr>
          <p:spPr>
            <a:xfrm>
              <a:off x="0" y="0"/>
              <a:ext cx="5298402" cy="1756950"/>
            </a:xfrm>
            <a:custGeom>
              <a:avLst/>
              <a:gdLst/>
              <a:ahLst/>
              <a:cxnLst/>
              <a:rect l="l" t="t" r="r" b="b"/>
              <a:pathLst>
                <a:path w="5298402" h="1756950">
                  <a:moveTo>
                    <a:pt x="0" y="0"/>
                  </a:moveTo>
                  <a:lnTo>
                    <a:pt x="5298402" y="0"/>
                  </a:lnTo>
                  <a:lnTo>
                    <a:pt x="5298402" y="1756950"/>
                  </a:lnTo>
                  <a:lnTo>
                    <a:pt x="0" y="1756950"/>
                  </a:lnTo>
                  <a:close/>
                </a:path>
              </a:pathLst>
            </a:custGeom>
            <a:solidFill>
              <a:srgbClr val="222920"/>
            </a:solidFill>
          </p:spPr>
        </p:sp>
        <p:sp>
          <p:nvSpPr>
            <p:cNvPr id="4" name="TextBox 4"/>
            <p:cNvSpPr txBox="1"/>
            <p:nvPr/>
          </p:nvSpPr>
          <p:spPr>
            <a:xfrm>
              <a:off x="0" y="-123825"/>
              <a:ext cx="5298402" cy="1880775"/>
            </a:xfrm>
            <a:prstGeom prst="rect">
              <a:avLst/>
            </a:prstGeom>
          </p:spPr>
          <p:txBody>
            <a:bodyPr lIns="50800" tIns="50800" rIns="50800" bIns="50800" rtlCol="0" anchor="ctr"/>
            <a:lstStyle/>
            <a:p>
              <a:pPr marL="0" lvl="0" indent="0" algn="l">
                <a:lnSpc>
                  <a:spcPts val="9590"/>
                </a:lnSpc>
                <a:spcBef>
                  <a:spcPct val="0"/>
                </a:spcBef>
              </a:pPr>
              <a:endParaRPr>
                <a:latin typeface="Arial" panose="020B0604020202020204" pitchFamily="34" charset="0"/>
                <a:cs typeface="Arial" panose="020B0604020202020204" pitchFamily="34" charset="0"/>
              </a:endParaRPr>
            </a:p>
          </p:txBody>
        </p:sp>
      </p:grpSp>
      <p:grpSp>
        <p:nvGrpSpPr>
          <p:cNvPr id="5" name="Group 5"/>
          <p:cNvGrpSpPr>
            <a:grpSpLocks noChangeAspect="1"/>
          </p:cNvGrpSpPr>
          <p:nvPr/>
        </p:nvGrpSpPr>
        <p:grpSpPr>
          <a:xfrm>
            <a:off x="10970641" y="2969641"/>
            <a:ext cx="6288659" cy="6288659"/>
            <a:chOff x="0" y="0"/>
            <a:chExt cx="13884457" cy="13884457"/>
          </a:xfrm>
        </p:grpSpPr>
        <p:sp>
          <p:nvSpPr>
            <p:cNvPr id="6" name="Freeform 6"/>
            <p:cNvSpPr/>
            <p:nvPr/>
          </p:nvSpPr>
          <p:spPr>
            <a:xfrm>
              <a:off x="0" y="0"/>
              <a:ext cx="13884456" cy="13884456"/>
            </a:xfrm>
            <a:custGeom>
              <a:avLst/>
              <a:gdLst/>
              <a:ahLst/>
              <a:cxnLst/>
              <a:rect l="l" t="t" r="r" b="b"/>
              <a:pathLst>
                <a:path w="13884456" h="13884456">
                  <a:moveTo>
                    <a:pt x="2773211" y="13884456"/>
                  </a:moveTo>
                  <a:lnTo>
                    <a:pt x="11111245" y="13884456"/>
                  </a:lnTo>
                  <a:cubicBezTo>
                    <a:pt x="11847471" y="13884456"/>
                    <a:pt x="12550008" y="13322669"/>
                    <a:pt x="12550008" y="12375140"/>
                  </a:cubicBezTo>
                  <a:cubicBezTo>
                    <a:pt x="13428032" y="12375140"/>
                    <a:pt x="13884456" y="11774576"/>
                    <a:pt x="13884456" y="11154097"/>
                  </a:cubicBezTo>
                  <a:lnTo>
                    <a:pt x="13884456" y="2730358"/>
                  </a:lnTo>
                  <a:cubicBezTo>
                    <a:pt x="13884456" y="2393199"/>
                    <a:pt x="13747694" y="2087823"/>
                    <a:pt x="13526822" y="1866950"/>
                  </a:cubicBezTo>
                  <a:cubicBezTo>
                    <a:pt x="13233217" y="1573345"/>
                    <a:pt x="12923037" y="1509314"/>
                    <a:pt x="12550007" y="1509314"/>
                  </a:cubicBezTo>
                  <a:cubicBezTo>
                    <a:pt x="12550008" y="581327"/>
                    <a:pt x="11866067" y="0"/>
                    <a:pt x="11111245" y="0"/>
                  </a:cubicBezTo>
                  <a:lnTo>
                    <a:pt x="2773211" y="0"/>
                  </a:lnTo>
                  <a:cubicBezTo>
                    <a:pt x="2036983" y="0"/>
                    <a:pt x="1334449" y="561783"/>
                    <a:pt x="1334449" y="1509315"/>
                  </a:cubicBezTo>
                  <a:cubicBezTo>
                    <a:pt x="456427" y="1509315"/>
                    <a:pt x="0" y="2109881"/>
                    <a:pt x="0" y="2730358"/>
                  </a:cubicBezTo>
                  <a:lnTo>
                    <a:pt x="0" y="11154097"/>
                  </a:lnTo>
                  <a:cubicBezTo>
                    <a:pt x="0" y="11491256"/>
                    <a:pt x="136762" y="11796633"/>
                    <a:pt x="357635" y="12017506"/>
                  </a:cubicBezTo>
                  <a:cubicBezTo>
                    <a:pt x="651240" y="12311110"/>
                    <a:pt x="961419" y="12375141"/>
                    <a:pt x="1334449" y="12375141"/>
                  </a:cubicBezTo>
                  <a:cubicBezTo>
                    <a:pt x="1334449" y="13303129"/>
                    <a:pt x="2018389" y="13884456"/>
                    <a:pt x="2773211" y="13884456"/>
                  </a:cubicBezTo>
                  <a:close/>
                </a:path>
              </a:pathLst>
            </a:custGeom>
            <a:solidFill>
              <a:srgbClr val="BBCBCD"/>
            </a:solidFill>
          </p:spPr>
        </p:sp>
        <p:sp>
          <p:nvSpPr>
            <p:cNvPr id="7" name="Freeform 7"/>
            <p:cNvSpPr/>
            <p:nvPr/>
          </p:nvSpPr>
          <p:spPr>
            <a:xfrm>
              <a:off x="84229" y="84229"/>
              <a:ext cx="13715998" cy="13715997"/>
            </a:xfrm>
            <a:custGeom>
              <a:avLst/>
              <a:gdLst/>
              <a:ahLst/>
              <a:cxnLst/>
              <a:rect l="l" t="t" r="r" b="b"/>
              <a:pathLst>
                <a:path w="13715998" h="13715997">
                  <a:moveTo>
                    <a:pt x="12579185" y="1509314"/>
                  </a:moveTo>
                  <a:lnTo>
                    <a:pt x="12381550" y="1509314"/>
                  </a:lnTo>
                  <a:lnTo>
                    <a:pt x="12381550" y="1354534"/>
                  </a:lnTo>
                  <a:cubicBezTo>
                    <a:pt x="12381550" y="606444"/>
                    <a:pt x="11775105" y="0"/>
                    <a:pt x="11027016" y="0"/>
                  </a:cubicBezTo>
                  <a:lnTo>
                    <a:pt x="2688982" y="0"/>
                  </a:lnTo>
                  <a:cubicBezTo>
                    <a:pt x="1940893" y="0"/>
                    <a:pt x="1334449" y="606445"/>
                    <a:pt x="1334449" y="1354534"/>
                  </a:cubicBezTo>
                  <a:lnTo>
                    <a:pt x="1334449" y="1509314"/>
                  </a:lnTo>
                  <a:lnTo>
                    <a:pt x="1136814" y="1509314"/>
                  </a:lnTo>
                  <a:cubicBezTo>
                    <a:pt x="508969" y="1509314"/>
                    <a:pt x="0" y="2018284"/>
                    <a:pt x="0" y="2646129"/>
                  </a:cubicBezTo>
                  <a:lnTo>
                    <a:pt x="0" y="11069868"/>
                  </a:lnTo>
                  <a:cubicBezTo>
                    <a:pt x="0" y="11697713"/>
                    <a:pt x="508969" y="12206682"/>
                    <a:pt x="1136814" y="12206682"/>
                  </a:cubicBezTo>
                  <a:lnTo>
                    <a:pt x="1334449" y="12206682"/>
                  </a:lnTo>
                  <a:lnTo>
                    <a:pt x="1334449" y="12361463"/>
                  </a:lnTo>
                  <a:cubicBezTo>
                    <a:pt x="1334449" y="13109550"/>
                    <a:pt x="1940894" y="13715997"/>
                    <a:pt x="2688982" y="13715997"/>
                  </a:cubicBezTo>
                  <a:lnTo>
                    <a:pt x="11027016" y="13715997"/>
                  </a:lnTo>
                  <a:cubicBezTo>
                    <a:pt x="11775107" y="13715997"/>
                    <a:pt x="12381550" y="13109550"/>
                    <a:pt x="12381550" y="12361463"/>
                  </a:cubicBezTo>
                  <a:lnTo>
                    <a:pt x="12381550" y="12206682"/>
                  </a:lnTo>
                  <a:lnTo>
                    <a:pt x="12579185" y="12206682"/>
                  </a:lnTo>
                  <a:cubicBezTo>
                    <a:pt x="13207031" y="12206682"/>
                    <a:pt x="13715998" y="11697713"/>
                    <a:pt x="13715998" y="11069868"/>
                  </a:cubicBezTo>
                  <a:lnTo>
                    <a:pt x="13715998" y="2646129"/>
                  </a:lnTo>
                  <a:cubicBezTo>
                    <a:pt x="13715998" y="2018284"/>
                    <a:pt x="13207031" y="1509314"/>
                    <a:pt x="12579185" y="1509314"/>
                  </a:cubicBezTo>
                  <a:close/>
                </a:path>
              </a:pathLst>
            </a:custGeom>
            <a:blipFill rotWithShape="1">
              <a:blip r:embed="rId1" cstate="print">
                <a:alphaModFix amt="85000"/>
              </a:blip>
              <a:stretch>
                <a:fillRect/>
              </a:stretch>
            </a:blipFill>
          </p:spPr>
        </p:sp>
      </p:grpSp>
      <p:sp>
        <p:nvSpPr>
          <p:cNvPr id="8" name="TextBox 8"/>
          <p:cNvSpPr txBox="1"/>
          <p:nvPr/>
        </p:nvSpPr>
        <p:spPr>
          <a:xfrm>
            <a:off x="2367384" y="1888276"/>
            <a:ext cx="6472042" cy="1159503"/>
          </a:xfrm>
          <a:prstGeom prst="rect">
            <a:avLst/>
          </a:prstGeom>
        </p:spPr>
        <p:txBody>
          <a:bodyPr lIns="0" tIns="0" rIns="0" bIns="0" rtlCol="0" anchor="t">
            <a:spAutoFit/>
          </a:bodyPr>
          <a:lstStyle/>
          <a:p>
            <a:pPr marL="0" lvl="0" indent="0" algn="l">
              <a:lnSpc>
                <a:spcPts val="9590"/>
              </a:lnSpc>
              <a:spcBef>
                <a:spcPct val="0"/>
              </a:spcBef>
            </a:pPr>
            <a:r>
              <a:rPr lang="en-US" sz="6850" u="none" strike="noStrike" spc="219" dirty="0">
                <a:solidFill>
                  <a:srgbClr val="F5FFF5"/>
                </a:solidFill>
                <a:latin typeface="Arial" panose="020B0604020202020204" pitchFamily="34" charset="0"/>
                <a:cs typeface="Arial" panose="020B0604020202020204" pitchFamily="34" charset="0"/>
              </a:rPr>
              <a:t>Introduction</a:t>
            </a:r>
            <a:endParaRPr lang="en-US" sz="6850" u="none" strike="noStrike" spc="219" dirty="0">
              <a:solidFill>
                <a:srgbClr val="F5FFF5"/>
              </a:solidFill>
              <a:latin typeface="Arial" panose="020B0604020202020204" pitchFamily="34" charset="0"/>
              <a:cs typeface="Arial" panose="020B0604020202020204" pitchFamily="34" charset="0"/>
            </a:endParaRPr>
          </a:p>
        </p:txBody>
      </p:sp>
      <p:grpSp>
        <p:nvGrpSpPr>
          <p:cNvPr id="9" name="Group 9"/>
          <p:cNvGrpSpPr/>
          <p:nvPr/>
        </p:nvGrpSpPr>
        <p:grpSpPr>
          <a:xfrm>
            <a:off x="1915160" y="3663315"/>
            <a:ext cx="9967595" cy="4873625"/>
            <a:chOff x="0" y="0"/>
            <a:chExt cx="2589209" cy="1157858"/>
          </a:xfrm>
        </p:grpSpPr>
        <p:sp>
          <p:nvSpPr>
            <p:cNvPr id="10" name="Freeform 10"/>
            <p:cNvSpPr/>
            <p:nvPr/>
          </p:nvSpPr>
          <p:spPr>
            <a:xfrm>
              <a:off x="0" y="0"/>
              <a:ext cx="2589209" cy="1157858"/>
            </a:xfrm>
            <a:custGeom>
              <a:avLst/>
              <a:gdLst/>
              <a:ahLst/>
              <a:cxnLst/>
              <a:rect l="l" t="t" r="r" b="b"/>
              <a:pathLst>
                <a:path w="2589209" h="1157858">
                  <a:moveTo>
                    <a:pt x="33863" y="0"/>
                  </a:moveTo>
                  <a:lnTo>
                    <a:pt x="2555346" y="0"/>
                  </a:lnTo>
                  <a:cubicBezTo>
                    <a:pt x="2574048" y="0"/>
                    <a:pt x="2589209" y="15161"/>
                    <a:pt x="2589209" y="33863"/>
                  </a:cubicBezTo>
                  <a:lnTo>
                    <a:pt x="2589209" y="1123995"/>
                  </a:lnTo>
                  <a:cubicBezTo>
                    <a:pt x="2589209" y="1132976"/>
                    <a:pt x="2585641" y="1141589"/>
                    <a:pt x="2579291" y="1147940"/>
                  </a:cubicBezTo>
                  <a:cubicBezTo>
                    <a:pt x="2572940" y="1154290"/>
                    <a:pt x="2564327" y="1157858"/>
                    <a:pt x="2555346" y="1157858"/>
                  </a:cubicBezTo>
                  <a:lnTo>
                    <a:pt x="33863" y="1157858"/>
                  </a:lnTo>
                  <a:cubicBezTo>
                    <a:pt x="24882" y="1157858"/>
                    <a:pt x="16269" y="1154290"/>
                    <a:pt x="9918" y="1147940"/>
                  </a:cubicBezTo>
                  <a:cubicBezTo>
                    <a:pt x="3568" y="1141589"/>
                    <a:pt x="0" y="1132976"/>
                    <a:pt x="0" y="1123995"/>
                  </a:cubicBezTo>
                  <a:lnTo>
                    <a:pt x="0" y="33863"/>
                  </a:lnTo>
                  <a:cubicBezTo>
                    <a:pt x="0" y="24882"/>
                    <a:pt x="3568" y="16269"/>
                    <a:pt x="9918" y="9918"/>
                  </a:cubicBezTo>
                  <a:cubicBezTo>
                    <a:pt x="16269" y="3568"/>
                    <a:pt x="24882" y="0"/>
                    <a:pt x="33863" y="0"/>
                  </a:cubicBezTo>
                  <a:close/>
                </a:path>
              </a:pathLst>
            </a:custGeom>
            <a:solidFill>
              <a:srgbClr val="45605A"/>
            </a:solidFill>
            <a:ln w="19050" cap="rnd">
              <a:solidFill>
                <a:srgbClr val="FFFFFF"/>
              </a:solidFill>
              <a:prstDash val="solid"/>
              <a:round/>
            </a:ln>
          </p:spPr>
        </p:sp>
        <p:sp>
          <p:nvSpPr>
            <p:cNvPr id="11" name="TextBox 11"/>
            <p:cNvSpPr txBox="1"/>
            <p:nvPr/>
          </p:nvSpPr>
          <p:spPr>
            <a:xfrm>
              <a:off x="0" y="0"/>
              <a:ext cx="2589209" cy="1157858"/>
            </a:xfrm>
            <a:prstGeom prst="rect">
              <a:avLst/>
            </a:prstGeom>
          </p:spPr>
          <p:txBody>
            <a:bodyPr lIns="50800" tIns="50800" rIns="50800" bIns="50800" rtlCol="0" anchor="ctr"/>
            <a:lstStyle/>
            <a:p>
              <a:pPr marL="0" lvl="0" indent="0" algn="ctr">
                <a:lnSpc>
                  <a:spcPts val="2750"/>
                </a:lnSpc>
                <a:spcBef>
                  <a:spcPct val="0"/>
                </a:spcBef>
              </a:pPr>
              <a:endParaRPr>
                <a:latin typeface="Arial" panose="020B0604020202020204" pitchFamily="34" charset="0"/>
                <a:cs typeface="Arial" panose="020B0604020202020204" pitchFamily="34" charset="0"/>
              </a:endParaRPr>
            </a:p>
          </p:txBody>
        </p:sp>
      </p:grpSp>
      <p:sp>
        <p:nvSpPr>
          <p:cNvPr id="12" name="TextBox 12"/>
          <p:cNvSpPr txBox="1"/>
          <p:nvPr/>
        </p:nvSpPr>
        <p:spPr>
          <a:xfrm>
            <a:off x="2367384" y="3953550"/>
            <a:ext cx="9095042" cy="4344670"/>
          </a:xfrm>
          <a:prstGeom prst="rect">
            <a:avLst/>
          </a:prstGeom>
        </p:spPr>
        <p:txBody>
          <a:bodyPr lIns="0" tIns="0" rIns="0" bIns="0" rtlCol="0" anchor="t">
            <a:spAutoFit/>
          </a:bodyPr>
          <a:lstStyle/>
          <a:p>
            <a:pPr marL="0" lvl="0" indent="0" algn="l">
              <a:lnSpc>
                <a:spcPts val="4235"/>
              </a:lnSpc>
            </a:pPr>
            <a:r>
              <a:rPr lang="en-US" sz="2865" u="none" strike="noStrike" spc="20" dirty="0" err="1">
                <a:solidFill>
                  <a:srgbClr val="F5FFF5"/>
                </a:solidFill>
                <a:latin typeface="Arial" panose="020B0604020202020204" pitchFamily="34" charset="0"/>
                <a:cs typeface="Arial" panose="020B0604020202020204" pitchFamily="34" charset="0"/>
              </a:rPr>
              <a:t>Cafeesa</a:t>
            </a:r>
            <a:r>
              <a:rPr lang="en-US" sz="2865" u="none" strike="noStrike" spc="20" dirty="0">
                <a:solidFill>
                  <a:srgbClr val="F5FFF5"/>
                </a:solidFill>
                <a:latin typeface="Arial" panose="020B0604020202020204" pitchFamily="34" charset="0"/>
                <a:cs typeface="Arial" panose="020B0604020202020204" pitchFamily="34" charset="0"/>
              </a:rPr>
              <a:t> recognizes the importance of providing customers with convenient and efficient ways to secure their dining arrangements. With the growing demand for online booking services in the hospitality industry, the implementation of a reservation system on the </a:t>
            </a:r>
            <a:r>
              <a:rPr lang="en-US" sz="2865" u="none" strike="noStrike" spc="20" dirty="0" err="1">
                <a:solidFill>
                  <a:srgbClr val="F5FFF5"/>
                </a:solidFill>
                <a:latin typeface="Arial" panose="020B0604020202020204" pitchFamily="34" charset="0"/>
                <a:cs typeface="Arial" panose="020B0604020202020204" pitchFamily="34" charset="0"/>
              </a:rPr>
              <a:t>Cafeesa</a:t>
            </a:r>
            <a:r>
              <a:rPr lang="en-US" sz="2865" u="none" strike="noStrike" spc="20" dirty="0">
                <a:solidFill>
                  <a:srgbClr val="F5FFF5"/>
                </a:solidFill>
                <a:latin typeface="Arial" panose="020B0604020202020204" pitchFamily="34" charset="0"/>
                <a:cs typeface="Arial" panose="020B0604020202020204" pitchFamily="34" charset="0"/>
              </a:rPr>
              <a:t> website aims to meet the evolving needs of customers while optimizing operational processes for the cafe.</a:t>
            </a:r>
            <a:endParaRPr lang="en-US" sz="2865" u="none" strike="noStrike" spc="20" dirty="0">
              <a:solidFill>
                <a:srgbClr val="F5FFF5"/>
              </a:solidFill>
              <a:latin typeface="Arial" panose="020B0604020202020204" pitchFamily="34" charset="0"/>
              <a:cs typeface="Arial" panose="020B0604020202020204" pitchFamily="34" charset="0"/>
            </a:endParaRPr>
          </a:p>
        </p:txBody>
      </p:sp>
      <p:sp>
        <p:nvSpPr>
          <p:cNvPr id="13" name="TextBox 13"/>
          <p:cNvSpPr txBox="1"/>
          <p:nvPr/>
        </p:nvSpPr>
        <p:spPr>
          <a:xfrm>
            <a:off x="13936229" y="-409575"/>
            <a:ext cx="4351771" cy="3464025"/>
          </a:xfrm>
          <a:prstGeom prst="rect">
            <a:avLst/>
          </a:prstGeom>
        </p:spPr>
        <p:txBody>
          <a:bodyPr lIns="0" tIns="0" rIns="0" bIns="0" rtlCol="0" anchor="t">
            <a:spAutoFit/>
          </a:bodyPr>
          <a:lstStyle/>
          <a:p>
            <a:pPr marL="0" lvl="0" indent="0" algn="ctr">
              <a:lnSpc>
                <a:spcPts val="29600"/>
              </a:lnSpc>
              <a:spcBef>
                <a:spcPct val="0"/>
              </a:spcBef>
            </a:pPr>
            <a:r>
              <a:rPr lang="en-US" sz="21140" u="none" strike="noStrike" spc="676">
                <a:solidFill>
                  <a:srgbClr val="F5FFF5">
                    <a:alpha val="74902"/>
                  </a:srgbClr>
                </a:solidFill>
                <a:latin typeface="Arial" panose="020B0604020202020204" pitchFamily="34" charset="0"/>
                <a:cs typeface="Arial" panose="020B0604020202020204" pitchFamily="34" charset="0"/>
              </a:rPr>
              <a:t>01</a:t>
            </a:r>
            <a:endParaRPr lang="en-US" sz="21140" u="none" strike="noStrike" spc="676">
              <a:solidFill>
                <a:srgbClr val="F5FFF5">
                  <a:alpha val="74902"/>
                </a:srgbClr>
              </a:solidFill>
              <a:latin typeface="Arial" panose="020B0604020202020204" pitchFamily="34" charset="0"/>
              <a:cs typeface="Arial" panose="020B0604020202020204" pitchFamily="34" charset="0"/>
            </a:endParaRPr>
          </a:p>
        </p:txBody>
      </p:sp>
      <p:sp>
        <p:nvSpPr>
          <p:cNvPr id="14" name="Freeform 14"/>
          <p:cNvSpPr/>
          <p:nvPr/>
        </p:nvSpPr>
        <p:spPr>
          <a:xfrm>
            <a:off x="11486058" y="7394534"/>
            <a:ext cx="1536549" cy="1350242"/>
          </a:xfrm>
          <a:custGeom>
            <a:avLst/>
            <a:gdLst/>
            <a:ahLst/>
            <a:cxnLst/>
            <a:rect l="l" t="t" r="r" b="b"/>
            <a:pathLst>
              <a:path w="1536549" h="1350242">
                <a:moveTo>
                  <a:pt x="0" y="0"/>
                </a:moveTo>
                <a:lnTo>
                  <a:pt x="1536549" y="0"/>
                </a:lnTo>
                <a:lnTo>
                  <a:pt x="1536549" y="1350242"/>
                </a:lnTo>
                <a:lnTo>
                  <a:pt x="0" y="1350242"/>
                </a:lnTo>
                <a:lnTo>
                  <a:pt x="0" y="0"/>
                </a:lnTo>
                <a:close/>
              </a:path>
            </a:pathLst>
          </a:custGeom>
          <a:blipFill>
            <a:blip r:embed="rId2" cstate="print">
              <a:extLst>
                <a:ext uri="{96DAC541-7B7A-43D3-8B79-37D633B846F1}">
                  <asvg:svgBlip xmlns:asvg="http://schemas.microsoft.com/office/drawing/2016/SVG/main" r:embed="rId3"/>
                </a:ext>
              </a:extLst>
            </a:blip>
            <a:stretch>
              <a:fillRect/>
            </a:stretch>
          </a:blipFill>
          <a:ln cap="sq">
            <a:noFill/>
            <a:prstDash val="solid"/>
            <a:miter/>
          </a:ln>
        </p:spPr>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2A443F"/>
        </a:solidFill>
        <a:effectLst/>
      </p:bgPr>
    </p:bg>
    <p:spTree>
      <p:nvGrpSpPr>
        <p:cNvPr id="1" name=""/>
        <p:cNvGrpSpPr/>
        <p:nvPr/>
      </p:nvGrpSpPr>
      <p:grpSpPr>
        <a:xfrm>
          <a:off x="0" y="0"/>
          <a:ext cx="0" cy="0"/>
          <a:chOff x="0" y="0"/>
          <a:chExt cx="0" cy="0"/>
        </a:xfrm>
      </p:grpSpPr>
      <p:grpSp>
        <p:nvGrpSpPr>
          <p:cNvPr id="2" name="Group 2"/>
          <p:cNvGrpSpPr/>
          <p:nvPr/>
        </p:nvGrpSpPr>
        <p:grpSpPr>
          <a:xfrm>
            <a:off x="0" y="3669"/>
            <a:ext cx="18288000" cy="4581789"/>
            <a:chOff x="0" y="0"/>
            <a:chExt cx="4816593" cy="1206726"/>
          </a:xfrm>
        </p:grpSpPr>
        <p:sp>
          <p:nvSpPr>
            <p:cNvPr id="3" name="Freeform 3"/>
            <p:cNvSpPr/>
            <p:nvPr/>
          </p:nvSpPr>
          <p:spPr>
            <a:xfrm>
              <a:off x="0" y="0"/>
              <a:ext cx="4816592" cy="1206726"/>
            </a:xfrm>
            <a:custGeom>
              <a:avLst/>
              <a:gdLst/>
              <a:ahLst/>
              <a:cxnLst/>
              <a:rect l="l" t="t" r="r" b="b"/>
              <a:pathLst>
                <a:path w="4816592" h="1206726">
                  <a:moveTo>
                    <a:pt x="0" y="0"/>
                  </a:moveTo>
                  <a:lnTo>
                    <a:pt x="4816592" y="0"/>
                  </a:lnTo>
                  <a:lnTo>
                    <a:pt x="4816592" y="1206726"/>
                  </a:lnTo>
                  <a:lnTo>
                    <a:pt x="0" y="1206726"/>
                  </a:lnTo>
                  <a:close/>
                </a:path>
              </a:pathLst>
            </a:custGeom>
            <a:solidFill>
              <a:srgbClr val="222920"/>
            </a:solidFill>
          </p:spPr>
        </p:sp>
        <p:sp>
          <p:nvSpPr>
            <p:cNvPr id="4" name="TextBox 4"/>
            <p:cNvSpPr txBox="1"/>
            <p:nvPr/>
          </p:nvSpPr>
          <p:spPr>
            <a:xfrm>
              <a:off x="0" y="0"/>
              <a:ext cx="4816593" cy="1206726"/>
            </a:xfrm>
            <a:prstGeom prst="rect">
              <a:avLst/>
            </a:prstGeom>
          </p:spPr>
          <p:txBody>
            <a:bodyPr lIns="50800" tIns="50800" rIns="50800" bIns="50800" rtlCol="0" anchor="ctr"/>
            <a:lstStyle/>
            <a:p>
              <a:pPr algn="ctr">
                <a:lnSpc>
                  <a:spcPts val="2750"/>
                </a:lnSpc>
              </a:pPr>
              <a:endParaRPr>
                <a:latin typeface="Arial" panose="020B0604020202020204" pitchFamily="34" charset="0"/>
                <a:cs typeface="Arial" panose="020B0604020202020204" pitchFamily="34" charset="0"/>
              </a:endParaRPr>
            </a:p>
          </p:txBody>
        </p:sp>
      </p:grpSp>
      <p:sp>
        <p:nvSpPr>
          <p:cNvPr id="5" name="Freeform 5"/>
          <p:cNvSpPr/>
          <p:nvPr/>
        </p:nvSpPr>
        <p:spPr>
          <a:xfrm>
            <a:off x="0" y="3669"/>
            <a:ext cx="18288000" cy="4581789"/>
          </a:xfrm>
          <a:custGeom>
            <a:avLst/>
            <a:gdLst/>
            <a:ahLst/>
            <a:cxnLst/>
            <a:rect l="l" t="t" r="r" b="b"/>
            <a:pathLst>
              <a:path w="18288000" h="4581789">
                <a:moveTo>
                  <a:pt x="0" y="0"/>
                </a:moveTo>
                <a:lnTo>
                  <a:pt x="18288000" y="0"/>
                </a:lnTo>
                <a:lnTo>
                  <a:pt x="18288000" y="4581789"/>
                </a:lnTo>
                <a:lnTo>
                  <a:pt x="0" y="4581789"/>
                </a:lnTo>
                <a:lnTo>
                  <a:pt x="0" y="0"/>
                </a:lnTo>
                <a:close/>
              </a:path>
            </a:pathLst>
          </a:custGeom>
          <a:blipFill>
            <a:blip r:embed="rId1">
              <a:alphaModFix amt="26000"/>
            </a:blip>
            <a:stretch>
              <a:fillRect t="-82965" b="-82965"/>
            </a:stretch>
          </a:blipFill>
        </p:spPr>
      </p:sp>
      <p:sp>
        <p:nvSpPr>
          <p:cNvPr id="6" name="Freeform 6"/>
          <p:cNvSpPr/>
          <p:nvPr/>
        </p:nvSpPr>
        <p:spPr>
          <a:xfrm flipH="1" flipV="1">
            <a:off x="308716" y="373610"/>
            <a:ext cx="2634523" cy="3604448"/>
          </a:xfrm>
          <a:custGeom>
            <a:avLst/>
            <a:gdLst/>
            <a:ahLst/>
            <a:cxnLst/>
            <a:rect l="l" t="t" r="r" b="b"/>
            <a:pathLst>
              <a:path w="2634523" h="3604448">
                <a:moveTo>
                  <a:pt x="2634523" y="3604448"/>
                </a:moveTo>
                <a:lnTo>
                  <a:pt x="0" y="3604448"/>
                </a:lnTo>
                <a:lnTo>
                  <a:pt x="0" y="0"/>
                </a:lnTo>
                <a:lnTo>
                  <a:pt x="2634523" y="0"/>
                </a:lnTo>
                <a:lnTo>
                  <a:pt x="2634523" y="3604448"/>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Freeform 7"/>
          <p:cNvSpPr/>
          <p:nvPr/>
        </p:nvSpPr>
        <p:spPr>
          <a:xfrm>
            <a:off x="15067593" y="6087599"/>
            <a:ext cx="2815174" cy="3851607"/>
          </a:xfrm>
          <a:custGeom>
            <a:avLst/>
            <a:gdLst/>
            <a:ahLst/>
            <a:cxnLst/>
            <a:rect l="l" t="t" r="r" b="b"/>
            <a:pathLst>
              <a:path w="2815174" h="3851607">
                <a:moveTo>
                  <a:pt x="0" y="0"/>
                </a:moveTo>
                <a:lnTo>
                  <a:pt x="2815174" y="0"/>
                </a:lnTo>
                <a:lnTo>
                  <a:pt x="2815174" y="3851607"/>
                </a:lnTo>
                <a:lnTo>
                  <a:pt x="0" y="385160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8" name="TextBox 8"/>
          <p:cNvSpPr txBox="1"/>
          <p:nvPr/>
        </p:nvSpPr>
        <p:spPr>
          <a:xfrm>
            <a:off x="5369098" y="1235116"/>
            <a:ext cx="7549804" cy="1358897"/>
          </a:xfrm>
          <a:prstGeom prst="rect">
            <a:avLst/>
          </a:prstGeom>
        </p:spPr>
        <p:txBody>
          <a:bodyPr lIns="0" tIns="0" rIns="0" bIns="0" rtlCol="0" anchor="t">
            <a:spAutoFit/>
          </a:bodyPr>
          <a:lstStyle/>
          <a:p>
            <a:pPr marL="0" lvl="0" indent="0" algn="ctr">
              <a:lnSpc>
                <a:spcPts val="11185"/>
              </a:lnSpc>
              <a:spcBef>
                <a:spcPct val="0"/>
              </a:spcBef>
            </a:pPr>
            <a:r>
              <a:rPr lang="en-US" sz="7990" spc="255">
                <a:solidFill>
                  <a:srgbClr val="F5FFF5"/>
                </a:solidFill>
                <a:latin typeface="Arial" panose="020B0604020202020204" pitchFamily="34" charset="0"/>
                <a:cs typeface="Arial" panose="020B0604020202020204" pitchFamily="34" charset="0"/>
              </a:rPr>
              <a:t>Objetives</a:t>
            </a:r>
            <a:endParaRPr lang="en-US" sz="7990" spc="255">
              <a:solidFill>
                <a:srgbClr val="F5FFF5"/>
              </a:solidFill>
              <a:latin typeface="Arial" panose="020B0604020202020204" pitchFamily="34" charset="0"/>
              <a:cs typeface="Arial" panose="020B0604020202020204" pitchFamily="34" charset="0"/>
            </a:endParaRPr>
          </a:p>
        </p:txBody>
      </p:sp>
      <p:sp>
        <p:nvSpPr>
          <p:cNvPr id="9" name="TextBox 9"/>
          <p:cNvSpPr txBox="1"/>
          <p:nvPr/>
        </p:nvSpPr>
        <p:spPr>
          <a:xfrm>
            <a:off x="13936229" y="-409575"/>
            <a:ext cx="4351771" cy="3464025"/>
          </a:xfrm>
          <a:prstGeom prst="rect">
            <a:avLst/>
          </a:prstGeom>
        </p:spPr>
        <p:txBody>
          <a:bodyPr lIns="0" tIns="0" rIns="0" bIns="0" rtlCol="0" anchor="t">
            <a:spAutoFit/>
          </a:bodyPr>
          <a:lstStyle/>
          <a:p>
            <a:pPr algn="ctr">
              <a:lnSpc>
                <a:spcPts val="29600"/>
              </a:lnSpc>
            </a:pPr>
            <a:r>
              <a:rPr lang="en-US" sz="21140" spc="676">
                <a:solidFill>
                  <a:srgbClr val="F5FFF5">
                    <a:alpha val="74902"/>
                  </a:srgbClr>
                </a:solidFill>
                <a:latin typeface="Arial" panose="020B0604020202020204" pitchFamily="34" charset="0"/>
                <a:cs typeface="Arial" panose="020B0604020202020204" pitchFamily="34" charset="0"/>
              </a:rPr>
              <a:t>0</a:t>
            </a:r>
            <a:r>
              <a:rPr lang="en-IN" altLang="en-US" sz="21140" spc="676">
                <a:solidFill>
                  <a:srgbClr val="F5FFF5">
                    <a:alpha val="74902"/>
                  </a:srgbClr>
                </a:solidFill>
                <a:latin typeface="Arial" panose="020B0604020202020204" pitchFamily="34" charset="0"/>
                <a:cs typeface="Arial" panose="020B0604020202020204" pitchFamily="34" charset="0"/>
              </a:rPr>
              <a:t>2</a:t>
            </a:r>
            <a:endParaRPr lang="en-IN" altLang="en-US" sz="21140" spc="676">
              <a:solidFill>
                <a:srgbClr val="F5FFF5">
                  <a:alpha val="74902"/>
                </a:srgbClr>
              </a:solidFill>
              <a:latin typeface="Arial" panose="020B0604020202020204" pitchFamily="34" charset="0"/>
              <a:cs typeface="Arial" panose="020B0604020202020204" pitchFamily="34" charset="0"/>
            </a:endParaRPr>
          </a:p>
        </p:txBody>
      </p:sp>
      <p:grpSp>
        <p:nvGrpSpPr>
          <p:cNvPr id="10" name="Group 10"/>
          <p:cNvGrpSpPr/>
          <p:nvPr/>
        </p:nvGrpSpPr>
        <p:grpSpPr>
          <a:xfrm>
            <a:off x="3106445" y="3213138"/>
            <a:ext cx="12075111" cy="5154358"/>
            <a:chOff x="0" y="0"/>
            <a:chExt cx="3180276" cy="1357526"/>
          </a:xfrm>
        </p:grpSpPr>
        <p:sp>
          <p:nvSpPr>
            <p:cNvPr id="11" name="Freeform 11"/>
            <p:cNvSpPr/>
            <p:nvPr/>
          </p:nvSpPr>
          <p:spPr>
            <a:xfrm>
              <a:off x="0" y="0"/>
              <a:ext cx="3180276" cy="1357526"/>
            </a:xfrm>
            <a:custGeom>
              <a:avLst/>
              <a:gdLst/>
              <a:ahLst/>
              <a:cxnLst/>
              <a:rect l="l" t="t" r="r" b="b"/>
              <a:pathLst>
                <a:path w="3180276" h="1357526">
                  <a:moveTo>
                    <a:pt x="27569" y="0"/>
                  </a:moveTo>
                  <a:lnTo>
                    <a:pt x="3152707" y="0"/>
                  </a:lnTo>
                  <a:cubicBezTo>
                    <a:pt x="3167933" y="0"/>
                    <a:pt x="3180276" y="12343"/>
                    <a:pt x="3180276" y="27569"/>
                  </a:cubicBezTo>
                  <a:lnTo>
                    <a:pt x="3180276" y="1329957"/>
                  </a:lnTo>
                  <a:cubicBezTo>
                    <a:pt x="3180276" y="1345183"/>
                    <a:pt x="3167933" y="1357526"/>
                    <a:pt x="3152707" y="1357526"/>
                  </a:cubicBezTo>
                  <a:lnTo>
                    <a:pt x="27569" y="1357526"/>
                  </a:lnTo>
                  <a:cubicBezTo>
                    <a:pt x="20257" y="1357526"/>
                    <a:pt x="13245" y="1354622"/>
                    <a:pt x="8075" y="1349451"/>
                  </a:cubicBezTo>
                  <a:cubicBezTo>
                    <a:pt x="2905" y="1344281"/>
                    <a:pt x="0" y="1337269"/>
                    <a:pt x="0" y="1329957"/>
                  </a:cubicBezTo>
                  <a:lnTo>
                    <a:pt x="0" y="27569"/>
                  </a:lnTo>
                  <a:cubicBezTo>
                    <a:pt x="0" y="12343"/>
                    <a:pt x="12343" y="0"/>
                    <a:pt x="27569" y="0"/>
                  </a:cubicBezTo>
                  <a:close/>
                </a:path>
              </a:pathLst>
            </a:custGeom>
            <a:solidFill>
              <a:srgbClr val="45605A"/>
            </a:solidFill>
            <a:ln w="19050" cap="rnd">
              <a:solidFill>
                <a:srgbClr val="FFFFFF"/>
              </a:solidFill>
              <a:prstDash val="solid"/>
              <a:round/>
            </a:ln>
          </p:spPr>
        </p:sp>
        <p:sp>
          <p:nvSpPr>
            <p:cNvPr id="12" name="TextBox 12"/>
            <p:cNvSpPr txBox="1"/>
            <p:nvPr/>
          </p:nvSpPr>
          <p:spPr>
            <a:xfrm>
              <a:off x="0" y="0"/>
              <a:ext cx="3180276" cy="1357526"/>
            </a:xfrm>
            <a:prstGeom prst="rect">
              <a:avLst/>
            </a:prstGeom>
          </p:spPr>
          <p:txBody>
            <a:bodyPr lIns="50800" tIns="50800" rIns="50800" bIns="50800" rtlCol="0" anchor="ctr"/>
            <a:lstStyle/>
            <a:p>
              <a:pPr marL="0" lvl="0" indent="0" algn="ctr">
                <a:lnSpc>
                  <a:spcPts val="2750"/>
                </a:lnSpc>
                <a:spcBef>
                  <a:spcPct val="0"/>
                </a:spcBef>
              </a:pPr>
              <a:endParaRPr>
                <a:latin typeface="Arial" panose="020B0604020202020204" pitchFamily="34" charset="0"/>
                <a:cs typeface="Arial" panose="020B0604020202020204" pitchFamily="34" charset="0"/>
              </a:endParaRPr>
            </a:p>
          </p:txBody>
        </p:sp>
      </p:grpSp>
      <p:sp>
        <p:nvSpPr>
          <p:cNvPr id="13" name="Freeform 13"/>
          <p:cNvSpPr/>
          <p:nvPr/>
        </p:nvSpPr>
        <p:spPr>
          <a:xfrm>
            <a:off x="4165602" y="3862574"/>
            <a:ext cx="2093382" cy="2093382"/>
          </a:xfrm>
          <a:custGeom>
            <a:avLst/>
            <a:gdLst/>
            <a:ahLst/>
            <a:cxnLst/>
            <a:rect l="l" t="t" r="r" b="b"/>
            <a:pathLst>
              <a:path w="2093382" h="2093382">
                <a:moveTo>
                  <a:pt x="0" y="0"/>
                </a:moveTo>
                <a:lnTo>
                  <a:pt x="2093382" y="0"/>
                </a:lnTo>
                <a:lnTo>
                  <a:pt x="2093382" y="2093382"/>
                </a:lnTo>
                <a:lnTo>
                  <a:pt x="0" y="2093382"/>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sp>
      <p:sp>
        <p:nvSpPr>
          <p:cNvPr id="14" name="Freeform 14"/>
          <p:cNvSpPr/>
          <p:nvPr/>
        </p:nvSpPr>
        <p:spPr>
          <a:xfrm>
            <a:off x="8097309" y="3862574"/>
            <a:ext cx="2093382" cy="2093382"/>
          </a:xfrm>
          <a:custGeom>
            <a:avLst/>
            <a:gdLst/>
            <a:ahLst/>
            <a:cxnLst/>
            <a:rect l="l" t="t" r="r" b="b"/>
            <a:pathLst>
              <a:path w="2093382" h="2093382">
                <a:moveTo>
                  <a:pt x="0" y="0"/>
                </a:moveTo>
                <a:lnTo>
                  <a:pt x="2093382" y="0"/>
                </a:lnTo>
                <a:lnTo>
                  <a:pt x="2093382" y="2093382"/>
                </a:lnTo>
                <a:lnTo>
                  <a:pt x="0" y="2093382"/>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sp>
      <p:sp>
        <p:nvSpPr>
          <p:cNvPr id="15" name="Freeform 15"/>
          <p:cNvSpPr/>
          <p:nvPr/>
        </p:nvSpPr>
        <p:spPr>
          <a:xfrm>
            <a:off x="12028765" y="3862574"/>
            <a:ext cx="2093382" cy="2093382"/>
          </a:xfrm>
          <a:custGeom>
            <a:avLst/>
            <a:gdLst/>
            <a:ahLst/>
            <a:cxnLst/>
            <a:rect l="l" t="t" r="r" b="b"/>
            <a:pathLst>
              <a:path w="2093382" h="2093382">
                <a:moveTo>
                  <a:pt x="0" y="0"/>
                </a:moveTo>
                <a:lnTo>
                  <a:pt x="2093382" y="0"/>
                </a:lnTo>
                <a:lnTo>
                  <a:pt x="2093382" y="2093382"/>
                </a:lnTo>
                <a:lnTo>
                  <a:pt x="0" y="2093382"/>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sp>
      <p:sp>
        <p:nvSpPr>
          <p:cNvPr id="16" name="TextBox 16"/>
          <p:cNvSpPr txBox="1"/>
          <p:nvPr/>
        </p:nvSpPr>
        <p:spPr>
          <a:xfrm>
            <a:off x="11690024" y="6025237"/>
            <a:ext cx="2770865" cy="2001520"/>
          </a:xfrm>
          <a:prstGeom prst="rect">
            <a:avLst/>
          </a:prstGeom>
        </p:spPr>
        <p:txBody>
          <a:bodyPr lIns="0" tIns="0" rIns="0" bIns="0" rtlCol="0" anchor="t">
            <a:spAutoFit/>
          </a:bodyPr>
          <a:lstStyle/>
          <a:p>
            <a:pPr marL="0" lvl="0" indent="0" algn="ctr">
              <a:lnSpc>
                <a:spcPts val="2230"/>
              </a:lnSpc>
              <a:spcBef>
                <a:spcPct val="0"/>
              </a:spcBef>
            </a:pPr>
            <a:r>
              <a:rPr lang="en-US" sz="1590" u="none" strike="noStrike" spc="11">
                <a:solidFill>
                  <a:srgbClr val="F5FFF5"/>
                </a:solidFill>
                <a:latin typeface="Arial" panose="020B0604020202020204" pitchFamily="34" charset="0"/>
                <a:cs typeface="Arial" panose="020B0604020202020204" pitchFamily="34" charset="0"/>
              </a:rPr>
              <a:t>Contribute to the long-term success and growth of Cafeesa by aligning with modern consumer preferences and industry trends in online booking services.</a:t>
            </a:r>
            <a:endParaRPr lang="en-US" sz="1590" u="none" strike="noStrike" spc="11">
              <a:solidFill>
                <a:srgbClr val="F5FFF5"/>
              </a:solidFill>
              <a:latin typeface="Arial" panose="020B0604020202020204" pitchFamily="34" charset="0"/>
              <a:cs typeface="Arial" panose="020B0604020202020204" pitchFamily="34" charset="0"/>
            </a:endParaRPr>
          </a:p>
        </p:txBody>
      </p:sp>
      <p:sp>
        <p:nvSpPr>
          <p:cNvPr id="17" name="TextBox 17"/>
          <p:cNvSpPr txBox="1"/>
          <p:nvPr/>
        </p:nvSpPr>
        <p:spPr>
          <a:xfrm>
            <a:off x="4512134" y="4241683"/>
            <a:ext cx="1400319" cy="1201815"/>
          </a:xfrm>
          <a:prstGeom prst="rect">
            <a:avLst/>
          </a:prstGeom>
        </p:spPr>
        <p:txBody>
          <a:bodyPr lIns="0" tIns="0" rIns="0" bIns="0" rtlCol="0" anchor="t">
            <a:spAutoFit/>
          </a:bodyPr>
          <a:lstStyle/>
          <a:p>
            <a:pPr algn="ctr">
              <a:lnSpc>
                <a:spcPts val="9885"/>
              </a:lnSpc>
              <a:spcBef>
                <a:spcPct val="0"/>
              </a:spcBef>
            </a:pPr>
            <a:r>
              <a:rPr lang="en-US" sz="7060" spc="225">
                <a:solidFill>
                  <a:srgbClr val="2A443F"/>
                </a:solidFill>
                <a:latin typeface="Arial" panose="020B0604020202020204" pitchFamily="34" charset="0"/>
                <a:cs typeface="Arial" panose="020B0604020202020204" pitchFamily="34" charset="0"/>
              </a:rPr>
              <a:t>01</a:t>
            </a:r>
            <a:endParaRPr lang="en-US" sz="7060" spc="225">
              <a:solidFill>
                <a:srgbClr val="2A443F"/>
              </a:solidFill>
              <a:latin typeface="Arial" panose="020B0604020202020204" pitchFamily="34" charset="0"/>
              <a:cs typeface="Arial" panose="020B0604020202020204" pitchFamily="34" charset="0"/>
            </a:endParaRPr>
          </a:p>
        </p:txBody>
      </p:sp>
      <p:sp>
        <p:nvSpPr>
          <p:cNvPr id="18" name="TextBox 18"/>
          <p:cNvSpPr txBox="1"/>
          <p:nvPr/>
        </p:nvSpPr>
        <p:spPr>
          <a:xfrm>
            <a:off x="8443253" y="4191244"/>
            <a:ext cx="1400319" cy="1201815"/>
          </a:xfrm>
          <a:prstGeom prst="rect">
            <a:avLst/>
          </a:prstGeom>
        </p:spPr>
        <p:txBody>
          <a:bodyPr lIns="0" tIns="0" rIns="0" bIns="0" rtlCol="0" anchor="t">
            <a:spAutoFit/>
          </a:bodyPr>
          <a:lstStyle/>
          <a:p>
            <a:pPr algn="ctr">
              <a:lnSpc>
                <a:spcPts val="9885"/>
              </a:lnSpc>
              <a:spcBef>
                <a:spcPct val="0"/>
              </a:spcBef>
            </a:pPr>
            <a:r>
              <a:rPr lang="en-US" sz="7060" spc="225">
                <a:solidFill>
                  <a:srgbClr val="2A443F"/>
                </a:solidFill>
                <a:latin typeface="Arial" panose="020B0604020202020204" pitchFamily="34" charset="0"/>
                <a:cs typeface="Arial" panose="020B0604020202020204" pitchFamily="34" charset="0"/>
              </a:rPr>
              <a:t>02</a:t>
            </a:r>
            <a:endParaRPr lang="en-US" sz="7060" spc="225">
              <a:solidFill>
                <a:srgbClr val="2A443F"/>
              </a:solidFill>
              <a:latin typeface="Arial" panose="020B0604020202020204" pitchFamily="34" charset="0"/>
              <a:cs typeface="Arial" panose="020B0604020202020204" pitchFamily="34" charset="0"/>
            </a:endParaRPr>
          </a:p>
        </p:txBody>
      </p:sp>
      <p:sp>
        <p:nvSpPr>
          <p:cNvPr id="19" name="TextBox 19"/>
          <p:cNvSpPr txBox="1"/>
          <p:nvPr/>
        </p:nvSpPr>
        <p:spPr>
          <a:xfrm>
            <a:off x="12381190" y="4241683"/>
            <a:ext cx="1400319" cy="1201815"/>
          </a:xfrm>
          <a:prstGeom prst="rect">
            <a:avLst/>
          </a:prstGeom>
        </p:spPr>
        <p:txBody>
          <a:bodyPr lIns="0" tIns="0" rIns="0" bIns="0" rtlCol="0" anchor="t">
            <a:spAutoFit/>
          </a:bodyPr>
          <a:lstStyle/>
          <a:p>
            <a:pPr algn="ctr">
              <a:lnSpc>
                <a:spcPts val="9885"/>
              </a:lnSpc>
              <a:spcBef>
                <a:spcPct val="0"/>
              </a:spcBef>
            </a:pPr>
            <a:r>
              <a:rPr lang="en-US" sz="7060" spc="225">
                <a:solidFill>
                  <a:srgbClr val="2A443F"/>
                </a:solidFill>
                <a:latin typeface="Arial" panose="020B0604020202020204" pitchFamily="34" charset="0"/>
                <a:cs typeface="Arial" panose="020B0604020202020204" pitchFamily="34" charset="0"/>
              </a:rPr>
              <a:t>03</a:t>
            </a:r>
            <a:endParaRPr lang="en-US" sz="7060" spc="225">
              <a:solidFill>
                <a:srgbClr val="2A443F"/>
              </a:solidFill>
              <a:latin typeface="Arial" panose="020B0604020202020204" pitchFamily="34" charset="0"/>
              <a:cs typeface="Arial" panose="020B0604020202020204" pitchFamily="34" charset="0"/>
            </a:endParaRPr>
          </a:p>
        </p:txBody>
      </p:sp>
      <p:sp>
        <p:nvSpPr>
          <p:cNvPr id="20" name="TextBox 20"/>
          <p:cNvSpPr txBox="1"/>
          <p:nvPr/>
        </p:nvSpPr>
        <p:spPr>
          <a:xfrm>
            <a:off x="7758568" y="6025237"/>
            <a:ext cx="2770865" cy="1668662"/>
          </a:xfrm>
          <a:prstGeom prst="rect">
            <a:avLst/>
          </a:prstGeom>
        </p:spPr>
        <p:txBody>
          <a:bodyPr lIns="0" tIns="0" rIns="0" bIns="0" rtlCol="0" anchor="t">
            <a:spAutoFit/>
          </a:bodyPr>
          <a:lstStyle/>
          <a:p>
            <a:pPr marL="0" lvl="0" indent="0" algn="ctr">
              <a:lnSpc>
                <a:spcPts val="2230"/>
              </a:lnSpc>
              <a:spcBef>
                <a:spcPct val="0"/>
              </a:spcBef>
            </a:pPr>
            <a:r>
              <a:rPr lang="en-US" sz="1590" u="none" strike="noStrike" spc="11">
                <a:solidFill>
                  <a:srgbClr val="F5FFF5"/>
                </a:solidFill>
                <a:latin typeface="Arial" panose="020B0604020202020204" pitchFamily="34" charset="0"/>
                <a:cs typeface="Arial" panose="020B0604020202020204" pitchFamily="34" charset="0"/>
              </a:rPr>
              <a:t>Maximize table utilization during peak hours by implementing a real-time reservation system, thereby increasing revenue generation opportunities for the cafe</a:t>
            </a:r>
            <a:endParaRPr lang="en-US" sz="1590" u="none" strike="noStrike" spc="11">
              <a:solidFill>
                <a:srgbClr val="F5FFF5"/>
              </a:solidFill>
              <a:latin typeface="Arial" panose="020B0604020202020204" pitchFamily="34" charset="0"/>
              <a:cs typeface="Arial" panose="020B0604020202020204" pitchFamily="34" charset="0"/>
            </a:endParaRPr>
          </a:p>
        </p:txBody>
      </p:sp>
      <p:sp>
        <p:nvSpPr>
          <p:cNvPr id="21" name="TextBox 21"/>
          <p:cNvSpPr txBox="1"/>
          <p:nvPr/>
        </p:nvSpPr>
        <p:spPr>
          <a:xfrm>
            <a:off x="3826861" y="6025237"/>
            <a:ext cx="2770865" cy="2001520"/>
          </a:xfrm>
          <a:prstGeom prst="rect">
            <a:avLst/>
          </a:prstGeom>
        </p:spPr>
        <p:txBody>
          <a:bodyPr lIns="0" tIns="0" rIns="0" bIns="0" rtlCol="0" anchor="t">
            <a:spAutoFit/>
          </a:bodyPr>
          <a:lstStyle/>
          <a:p>
            <a:pPr marL="0" lvl="0" indent="0" algn="ctr">
              <a:lnSpc>
                <a:spcPts val="2230"/>
              </a:lnSpc>
              <a:spcBef>
                <a:spcPct val="0"/>
              </a:spcBef>
            </a:pPr>
            <a:r>
              <a:rPr lang="en-US" sz="1590" u="none" strike="noStrike" spc="11">
                <a:solidFill>
                  <a:srgbClr val="F5FFF5"/>
                </a:solidFill>
                <a:latin typeface="Arial" panose="020B0604020202020204" pitchFamily="34" charset="0"/>
                <a:cs typeface="Arial" panose="020B0604020202020204" pitchFamily="34" charset="0"/>
              </a:rPr>
              <a:t>Enhance customer satisfaction and loyalty by offering a hassle-free reservation experience, encouraging repeat visits and positive word-of-mouth referrals.</a:t>
            </a:r>
            <a:endParaRPr lang="en-US" sz="1590" u="none" strike="noStrike" spc="11">
              <a:solidFill>
                <a:srgbClr val="F5FFF5"/>
              </a:solidFill>
              <a:latin typeface="Arial" panose="020B0604020202020204" pitchFamily="34" charset="0"/>
              <a:cs typeface="Arial" panose="020B0604020202020204" pitchFamily="34"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2A443F"/>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5009438" cy="10287000"/>
            <a:chOff x="0" y="0"/>
            <a:chExt cx="2847340" cy="5847080"/>
          </a:xfrm>
        </p:grpSpPr>
        <p:sp>
          <p:nvSpPr>
            <p:cNvPr id="3" name="Freeform 3"/>
            <p:cNvSpPr/>
            <p:nvPr/>
          </p:nvSpPr>
          <p:spPr>
            <a:xfrm>
              <a:off x="0" y="0"/>
              <a:ext cx="2847340" cy="5847080"/>
            </a:xfrm>
            <a:custGeom>
              <a:avLst/>
              <a:gdLst/>
              <a:ahLst/>
              <a:cxnLst/>
              <a:rect l="l" t="t" r="r" b="b"/>
              <a:pathLst>
                <a:path w="2847340" h="5847080">
                  <a:moveTo>
                    <a:pt x="2847340" y="5847080"/>
                  </a:moveTo>
                  <a:lnTo>
                    <a:pt x="0" y="5847080"/>
                  </a:lnTo>
                  <a:lnTo>
                    <a:pt x="0" y="0"/>
                  </a:lnTo>
                  <a:lnTo>
                    <a:pt x="1280160" y="0"/>
                  </a:lnTo>
                  <a:cubicBezTo>
                    <a:pt x="2146300" y="0"/>
                    <a:pt x="2847340" y="702310"/>
                    <a:pt x="2847340" y="1567180"/>
                  </a:cubicBezTo>
                  <a:lnTo>
                    <a:pt x="2847340" y="5847080"/>
                  </a:lnTo>
                  <a:close/>
                </a:path>
              </a:pathLst>
            </a:custGeom>
            <a:blipFill rotWithShape="1">
              <a:blip r:embed="rId1"/>
              <a:stretch>
                <a:fillRect l="-104110" r="-104110"/>
              </a:stretch>
            </a:blipFill>
          </p:spPr>
        </p:sp>
      </p:grpSp>
      <p:grpSp>
        <p:nvGrpSpPr>
          <p:cNvPr id="4" name="Group 4"/>
          <p:cNvGrpSpPr/>
          <p:nvPr/>
        </p:nvGrpSpPr>
        <p:grpSpPr>
          <a:xfrm>
            <a:off x="4487707" y="2665624"/>
            <a:ext cx="1043463" cy="1043463"/>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222920"/>
            </a:solidFill>
            <a:ln w="19050" cap="sq">
              <a:solidFill>
                <a:srgbClr val="FFFFFF"/>
              </a:solidFill>
              <a:prstDash val="solid"/>
              <a:miter/>
            </a:ln>
          </p:spPr>
        </p:sp>
        <p:sp>
          <p:nvSpPr>
            <p:cNvPr id="6" name="TextBox 6"/>
            <p:cNvSpPr txBox="1"/>
            <p:nvPr/>
          </p:nvSpPr>
          <p:spPr>
            <a:xfrm>
              <a:off x="139700" y="139700"/>
              <a:ext cx="533400" cy="533400"/>
            </a:xfrm>
            <a:prstGeom prst="rect">
              <a:avLst/>
            </a:prstGeom>
          </p:spPr>
          <p:txBody>
            <a:bodyPr lIns="50800" tIns="50800" rIns="50800" bIns="50800" rtlCol="0" anchor="ctr"/>
            <a:lstStyle/>
            <a:p>
              <a:pPr marL="0" lvl="0" indent="0" algn="ctr">
                <a:lnSpc>
                  <a:spcPts val="2870"/>
                </a:lnSpc>
                <a:spcBef>
                  <a:spcPct val="0"/>
                </a:spcBef>
              </a:pPr>
              <a:r>
                <a:rPr lang="en-US" sz="2390" u="none" strike="noStrike">
                  <a:solidFill>
                    <a:srgbClr val="FFFFFF"/>
                  </a:solidFill>
                  <a:latin typeface="Arial" panose="020B0604020202020204" pitchFamily="34" charset="0"/>
                  <a:cs typeface="Arial" panose="020B0604020202020204" pitchFamily="34" charset="0"/>
                </a:rPr>
                <a:t>01</a:t>
              </a:r>
              <a:endParaRPr lang="en-US" sz="2390" u="none" strike="noStrike">
                <a:solidFill>
                  <a:srgbClr val="FFFFFF"/>
                </a:solidFill>
                <a:latin typeface="Arial" panose="020B0604020202020204" pitchFamily="34" charset="0"/>
                <a:cs typeface="Arial" panose="020B0604020202020204" pitchFamily="34" charset="0"/>
              </a:endParaRPr>
            </a:p>
          </p:txBody>
        </p:sp>
      </p:grpSp>
      <p:sp>
        <p:nvSpPr>
          <p:cNvPr id="7" name="TextBox 7"/>
          <p:cNvSpPr txBox="1"/>
          <p:nvPr/>
        </p:nvSpPr>
        <p:spPr>
          <a:xfrm>
            <a:off x="5424023" y="1473219"/>
            <a:ext cx="8950853" cy="1158266"/>
          </a:xfrm>
          <a:prstGeom prst="rect">
            <a:avLst/>
          </a:prstGeom>
        </p:spPr>
        <p:txBody>
          <a:bodyPr lIns="0" tIns="0" rIns="0" bIns="0" rtlCol="0" anchor="t">
            <a:spAutoFit/>
          </a:bodyPr>
          <a:lstStyle/>
          <a:p>
            <a:pPr algn="l">
              <a:lnSpc>
                <a:spcPts val="9885"/>
              </a:lnSpc>
              <a:spcBef>
                <a:spcPct val="0"/>
              </a:spcBef>
            </a:pPr>
            <a:r>
              <a:rPr lang="en-IN" altLang="en-US" sz="7060" spc="225">
                <a:solidFill>
                  <a:srgbClr val="F5FFF5"/>
                </a:solidFill>
                <a:latin typeface="Arial" panose="020B0604020202020204" pitchFamily="34" charset="0"/>
                <a:cs typeface="Arial" panose="020B0604020202020204" pitchFamily="34" charset="0"/>
              </a:rPr>
              <a:t>Hardware</a:t>
            </a:r>
            <a:endParaRPr lang="en-IN" altLang="en-US" sz="7060" spc="225">
              <a:solidFill>
                <a:srgbClr val="F5FFF5"/>
              </a:solidFill>
              <a:latin typeface="Arial" panose="020B0604020202020204" pitchFamily="34" charset="0"/>
              <a:cs typeface="Arial" panose="020B0604020202020204" pitchFamily="34" charset="0"/>
            </a:endParaRPr>
          </a:p>
        </p:txBody>
      </p:sp>
      <p:sp>
        <p:nvSpPr>
          <p:cNvPr id="8" name="TextBox 8"/>
          <p:cNvSpPr txBox="1"/>
          <p:nvPr/>
        </p:nvSpPr>
        <p:spPr>
          <a:xfrm>
            <a:off x="5815942" y="3440482"/>
            <a:ext cx="8331530" cy="309245"/>
          </a:xfrm>
          <a:prstGeom prst="rect">
            <a:avLst/>
          </a:prstGeom>
        </p:spPr>
        <p:txBody>
          <a:bodyPr lIns="0" tIns="0" rIns="0" bIns="0" rtlCol="0" anchor="t">
            <a:spAutoFit/>
          </a:bodyPr>
          <a:lstStyle/>
          <a:p>
            <a:pPr marL="0" lvl="0" indent="0" algn="l">
              <a:lnSpc>
                <a:spcPts val="2415"/>
              </a:lnSpc>
              <a:spcBef>
                <a:spcPct val="0"/>
              </a:spcBef>
            </a:pPr>
            <a:r>
              <a:rPr lang="en-US" sz="2010">
                <a:solidFill>
                  <a:srgbClr val="F5FFF5"/>
                </a:solidFill>
                <a:latin typeface="Arial" panose="020B0604020202020204" pitchFamily="34" charset="0"/>
                <a:cs typeface="Arial" panose="020B0604020202020204" pitchFamily="34" charset="0"/>
              </a:rPr>
              <a:t> Lenovo Laptop</a:t>
            </a:r>
            <a:endParaRPr lang="en-US" sz="2010">
              <a:solidFill>
                <a:srgbClr val="F5FFF5"/>
              </a:solidFill>
              <a:latin typeface="Arial" panose="020B0604020202020204" pitchFamily="34" charset="0"/>
              <a:cs typeface="Arial" panose="020B0604020202020204" pitchFamily="34" charset="0"/>
            </a:endParaRPr>
          </a:p>
        </p:txBody>
      </p:sp>
      <p:sp>
        <p:nvSpPr>
          <p:cNvPr id="9" name="TextBox 9"/>
          <p:cNvSpPr txBox="1"/>
          <p:nvPr/>
        </p:nvSpPr>
        <p:spPr>
          <a:xfrm>
            <a:off x="13936229" y="-409575"/>
            <a:ext cx="4351771" cy="3464025"/>
          </a:xfrm>
          <a:prstGeom prst="rect">
            <a:avLst/>
          </a:prstGeom>
        </p:spPr>
        <p:txBody>
          <a:bodyPr lIns="0" tIns="0" rIns="0" bIns="0" rtlCol="0" anchor="t">
            <a:spAutoFit/>
          </a:bodyPr>
          <a:lstStyle/>
          <a:p>
            <a:pPr algn="ctr">
              <a:lnSpc>
                <a:spcPts val="29600"/>
              </a:lnSpc>
            </a:pPr>
            <a:r>
              <a:rPr lang="en-US" sz="21140" spc="676">
                <a:solidFill>
                  <a:srgbClr val="F5FFF5">
                    <a:alpha val="62745"/>
                  </a:srgbClr>
                </a:solidFill>
                <a:latin typeface="Arial" panose="020B0604020202020204" pitchFamily="34" charset="0"/>
                <a:cs typeface="Arial" panose="020B0604020202020204" pitchFamily="34" charset="0"/>
              </a:rPr>
              <a:t>0</a:t>
            </a:r>
            <a:r>
              <a:rPr lang="en-IN" altLang="en-US" sz="21140" spc="676">
                <a:solidFill>
                  <a:srgbClr val="F5FFF5">
                    <a:alpha val="62745"/>
                  </a:srgbClr>
                </a:solidFill>
                <a:latin typeface="Arial" panose="020B0604020202020204" pitchFamily="34" charset="0"/>
                <a:cs typeface="Arial" panose="020B0604020202020204" pitchFamily="34" charset="0"/>
              </a:rPr>
              <a:t>3</a:t>
            </a:r>
            <a:endParaRPr lang="en-IN" altLang="en-US" sz="21140" spc="676">
              <a:solidFill>
                <a:srgbClr val="F5FFF5">
                  <a:alpha val="62745"/>
                </a:srgbClr>
              </a:solidFill>
              <a:latin typeface="Arial" panose="020B0604020202020204" pitchFamily="34" charset="0"/>
              <a:cs typeface="Arial" panose="020B0604020202020204" pitchFamily="34" charset="0"/>
            </a:endParaRPr>
          </a:p>
        </p:txBody>
      </p:sp>
      <p:sp>
        <p:nvSpPr>
          <p:cNvPr id="10" name="TextBox 10"/>
          <p:cNvSpPr txBox="1"/>
          <p:nvPr/>
        </p:nvSpPr>
        <p:spPr>
          <a:xfrm>
            <a:off x="5815942" y="2858647"/>
            <a:ext cx="3149040" cy="479875"/>
          </a:xfrm>
          <a:prstGeom prst="rect">
            <a:avLst/>
          </a:prstGeom>
        </p:spPr>
        <p:txBody>
          <a:bodyPr lIns="0" tIns="0" rIns="0" bIns="0" rtlCol="0" anchor="t">
            <a:spAutoFit/>
          </a:bodyPr>
          <a:lstStyle/>
          <a:p>
            <a:pPr marL="0" lvl="0" indent="0" algn="l">
              <a:lnSpc>
                <a:spcPts val="4105"/>
              </a:lnSpc>
              <a:spcBef>
                <a:spcPct val="0"/>
              </a:spcBef>
            </a:pPr>
            <a:r>
              <a:rPr lang="en-IN" altLang="en-US" sz="2930" spc="20">
                <a:solidFill>
                  <a:srgbClr val="F5FFF5"/>
                </a:solidFill>
                <a:latin typeface="Arial" panose="020B0604020202020204" pitchFamily="34" charset="0"/>
                <a:cs typeface="Arial" panose="020B0604020202020204" pitchFamily="34" charset="0"/>
              </a:rPr>
              <a:t>SYSTEM</a:t>
            </a:r>
            <a:endParaRPr lang="en-IN" altLang="en-US" sz="2930" spc="20">
              <a:solidFill>
                <a:srgbClr val="F5FFF5"/>
              </a:solidFill>
              <a:latin typeface="Arial" panose="020B0604020202020204" pitchFamily="34" charset="0"/>
              <a:cs typeface="Arial" panose="020B0604020202020204" pitchFamily="34" charset="0"/>
            </a:endParaRPr>
          </a:p>
        </p:txBody>
      </p:sp>
      <p:grpSp>
        <p:nvGrpSpPr>
          <p:cNvPr id="11" name="Group 11"/>
          <p:cNvGrpSpPr/>
          <p:nvPr/>
        </p:nvGrpSpPr>
        <p:grpSpPr>
          <a:xfrm>
            <a:off x="4495962" y="3810460"/>
            <a:ext cx="1043463" cy="1043463"/>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222920"/>
            </a:solidFill>
            <a:ln w="19050" cap="sq">
              <a:solidFill>
                <a:srgbClr val="FFFFFF"/>
              </a:solidFill>
              <a:prstDash val="solid"/>
              <a:miter/>
            </a:ln>
          </p:spPr>
        </p:sp>
        <p:sp>
          <p:nvSpPr>
            <p:cNvPr id="13" name="TextBox 13"/>
            <p:cNvSpPr txBox="1"/>
            <p:nvPr/>
          </p:nvSpPr>
          <p:spPr>
            <a:xfrm>
              <a:off x="139700" y="139700"/>
              <a:ext cx="533400" cy="533400"/>
            </a:xfrm>
            <a:prstGeom prst="rect">
              <a:avLst/>
            </a:prstGeom>
          </p:spPr>
          <p:txBody>
            <a:bodyPr lIns="50800" tIns="50800" rIns="50800" bIns="50800" rtlCol="0" anchor="ctr"/>
            <a:lstStyle/>
            <a:p>
              <a:pPr marL="0" lvl="0" indent="0" algn="ctr">
                <a:lnSpc>
                  <a:spcPts val="2870"/>
                </a:lnSpc>
                <a:spcBef>
                  <a:spcPct val="0"/>
                </a:spcBef>
              </a:pPr>
              <a:r>
                <a:rPr lang="en-US" sz="2390">
                  <a:solidFill>
                    <a:srgbClr val="FFFFFF"/>
                  </a:solidFill>
                  <a:latin typeface="Arial" panose="020B0604020202020204" pitchFamily="34" charset="0"/>
                  <a:cs typeface="Arial" panose="020B0604020202020204" pitchFamily="34" charset="0"/>
                </a:rPr>
                <a:t>02</a:t>
              </a:r>
              <a:endParaRPr lang="en-US" sz="2390">
                <a:solidFill>
                  <a:srgbClr val="FFFFFF"/>
                </a:solidFill>
                <a:latin typeface="Arial" panose="020B0604020202020204" pitchFamily="34" charset="0"/>
                <a:cs typeface="Arial" panose="020B0604020202020204" pitchFamily="34" charset="0"/>
              </a:endParaRPr>
            </a:p>
          </p:txBody>
        </p:sp>
      </p:grpSp>
      <p:sp>
        <p:nvSpPr>
          <p:cNvPr id="14" name="TextBox 14"/>
          <p:cNvSpPr txBox="1"/>
          <p:nvPr/>
        </p:nvSpPr>
        <p:spPr>
          <a:xfrm>
            <a:off x="5791177" y="4533883"/>
            <a:ext cx="8331530" cy="309245"/>
          </a:xfrm>
          <a:prstGeom prst="rect">
            <a:avLst/>
          </a:prstGeom>
        </p:spPr>
        <p:txBody>
          <a:bodyPr lIns="0" tIns="0" rIns="0" bIns="0" rtlCol="0" anchor="t">
            <a:spAutoFit/>
          </a:bodyPr>
          <a:lstStyle/>
          <a:p>
            <a:pPr marL="0" lvl="0" indent="0" algn="l">
              <a:lnSpc>
                <a:spcPts val="2415"/>
              </a:lnSpc>
              <a:spcBef>
                <a:spcPct val="0"/>
              </a:spcBef>
            </a:pPr>
            <a:r>
              <a:rPr lang="en-US" sz="2010">
                <a:solidFill>
                  <a:srgbClr val="F5FFF5"/>
                </a:solidFill>
                <a:latin typeface="Arial" panose="020B0604020202020204" pitchFamily="34" charset="0"/>
                <a:cs typeface="Arial" panose="020B0604020202020204" pitchFamily="34" charset="0"/>
              </a:rPr>
              <a:t>Intel(R) Core(TM) i3-10110U @2.10GHz 2.59GHz</a:t>
            </a:r>
            <a:endParaRPr lang="en-US" sz="2010">
              <a:solidFill>
                <a:srgbClr val="F5FFF5"/>
              </a:solidFill>
              <a:latin typeface="Arial" panose="020B0604020202020204" pitchFamily="34" charset="0"/>
              <a:cs typeface="Arial" panose="020B0604020202020204" pitchFamily="34" charset="0"/>
            </a:endParaRPr>
          </a:p>
        </p:txBody>
      </p:sp>
      <p:sp>
        <p:nvSpPr>
          <p:cNvPr id="15" name="TextBox 15"/>
          <p:cNvSpPr txBox="1"/>
          <p:nvPr/>
        </p:nvSpPr>
        <p:spPr>
          <a:xfrm>
            <a:off x="5815942" y="3924108"/>
            <a:ext cx="3149040" cy="479875"/>
          </a:xfrm>
          <a:prstGeom prst="rect">
            <a:avLst/>
          </a:prstGeom>
        </p:spPr>
        <p:txBody>
          <a:bodyPr lIns="0" tIns="0" rIns="0" bIns="0" rtlCol="0" anchor="t">
            <a:spAutoFit/>
          </a:bodyPr>
          <a:lstStyle/>
          <a:p>
            <a:pPr marL="0" lvl="0" indent="0" algn="l">
              <a:lnSpc>
                <a:spcPts val="4105"/>
              </a:lnSpc>
              <a:spcBef>
                <a:spcPct val="0"/>
              </a:spcBef>
            </a:pPr>
            <a:r>
              <a:rPr lang="en-IN" altLang="en-US" sz="2930" spc="20">
                <a:solidFill>
                  <a:srgbClr val="F5FFF5"/>
                </a:solidFill>
                <a:latin typeface="Arial" panose="020B0604020202020204" pitchFamily="34" charset="0"/>
                <a:cs typeface="Arial" panose="020B0604020202020204" pitchFamily="34" charset="0"/>
              </a:rPr>
              <a:t>CPU</a:t>
            </a:r>
            <a:endParaRPr lang="en-IN" altLang="en-US" sz="2930" spc="20">
              <a:solidFill>
                <a:srgbClr val="F5FFF5"/>
              </a:solidFill>
              <a:latin typeface="Arial" panose="020B0604020202020204" pitchFamily="34" charset="0"/>
              <a:cs typeface="Arial" panose="020B0604020202020204" pitchFamily="34" charset="0"/>
            </a:endParaRPr>
          </a:p>
        </p:txBody>
      </p:sp>
      <p:grpSp>
        <p:nvGrpSpPr>
          <p:cNvPr id="16" name="Group 16"/>
          <p:cNvGrpSpPr/>
          <p:nvPr/>
        </p:nvGrpSpPr>
        <p:grpSpPr>
          <a:xfrm>
            <a:off x="4495962" y="4997841"/>
            <a:ext cx="1043463" cy="1043463"/>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222920"/>
            </a:solidFill>
            <a:ln w="19050" cap="sq">
              <a:solidFill>
                <a:srgbClr val="FFFFFF"/>
              </a:solidFill>
              <a:prstDash val="solid"/>
              <a:miter/>
            </a:ln>
          </p:spPr>
        </p:sp>
        <p:sp>
          <p:nvSpPr>
            <p:cNvPr id="18" name="TextBox 18"/>
            <p:cNvSpPr txBox="1"/>
            <p:nvPr/>
          </p:nvSpPr>
          <p:spPr>
            <a:xfrm>
              <a:off x="139700" y="139700"/>
              <a:ext cx="533400" cy="533400"/>
            </a:xfrm>
            <a:prstGeom prst="rect">
              <a:avLst/>
            </a:prstGeom>
          </p:spPr>
          <p:txBody>
            <a:bodyPr lIns="50800" tIns="50800" rIns="50800" bIns="50800" rtlCol="0" anchor="ctr"/>
            <a:lstStyle/>
            <a:p>
              <a:pPr marL="0" lvl="0" indent="0" algn="ctr">
                <a:lnSpc>
                  <a:spcPts val="2870"/>
                </a:lnSpc>
                <a:spcBef>
                  <a:spcPct val="0"/>
                </a:spcBef>
              </a:pPr>
              <a:r>
                <a:rPr lang="en-US" sz="2390">
                  <a:solidFill>
                    <a:srgbClr val="FFFFFF"/>
                  </a:solidFill>
                  <a:latin typeface="Arial" panose="020B0604020202020204" pitchFamily="34" charset="0"/>
                  <a:cs typeface="Arial" panose="020B0604020202020204" pitchFamily="34" charset="0"/>
                </a:rPr>
                <a:t>03</a:t>
              </a:r>
              <a:endParaRPr lang="en-US" sz="2390">
                <a:solidFill>
                  <a:srgbClr val="FFFFFF"/>
                </a:solidFill>
                <a:latin typeface="Arial" panose="020B0604020202020204" pitchFamily="34" charset="0"/>
                <a:cs typeface="Arial" panose="020B0604020202020204" pitchFamily="34" charset="0"/>
              </a:endParaRPr>
            </a:p>
          </p:txBody>
        </p:sp>
      </p:grpSp>
      <p:sp>
        <p:nvSpPr>
          <p:cNvPr id="19" name="TextBox 19"/>
          <p:cNvSpPr txBox="1"/>
          <p:nvPr/>
        </p:nvSpPr>
        <p:spPr>
          <a:xfrm>
            <a:off x="5815942" y="5829214"/>
            <a:ext cx="8331530" cy="309245"/>
          </a:xfrm>
          <a:prstGeom prst="rect">
            <a:avLst/>
          </a:prstGeom>
        </p:spPr>
        <p:txBody>
          <a:bodyPr lIns="0" tIns="0" rIns="0" bIns="0" rtlCol="0" anchor="t">
            <a:spAutoFit/>
          </a:bodyPr>
          <a:lstStyle/>
          <a:p>
            <a:pPr marL="0" lvl="0" indent="0" algn="l">
              <a:lnSpc>
                <a:spcPts val="2415"/>
              </a:lnSpc>
              <a:spcBef>
                <a:spcPct val="0"/>
              </a:spcBef>
            </a:pPr>
            <a:r>
              <a:rPr lang="en-US" sz="2010">
                <a:solidFill>
                  <a:srgbClr val="F5FFF5"/>
                </a:solidFill>
                <a:latin typeface="Arial" panose="020B0604020202020204" pitchFamily="34" charset="0"/>
                <a:cs typeface="Arial" panose="020B0604020202020204" pitchFamily="34" charset="0"/>
              </a:rPr>
              <a:t>8GB</a:t>
            </a:r>
            <a:endParaRPr lang="en-US" sz="2010">
              <a:solidFill>
                <a:srgbClr val="F5FFF5"/>
              </a:solidFill>
              <a:latin typeface="Arial" panose="020B0604020202020204" pitchFamily="34" charset="0"/>
              <a:cs typeface="Arial" panose="020B0604020202020204" pitchFamily="34" charset="0"/>
            </a:endParaRPr>
          </a:p>
        </p:txBody>
      </p:sp>
      <p:sp>
        <p:nvSpPr>
          <p:cNvPr id="20" name="TextBox 20"/>
          <p:cNvSpPr txBox="1"/>
          <p:nvPr/>
        </p:nvSpPr>
        <p:spPr>
          <a:xfrm>
            <a:off x="5791177" y="5295639"/>
            <a:ext cx="3149040" cy="479875"/>
          </a:xfrm>
          <a:prstGeom prst="rect">
            <a:avLst/>
          </a:prstGeom>
        </p:spPr>
        <p:txBody>
          <a:bodyPr lIns="0" tIns="0" rIns="0" bIns="0" rtlCol="0" anchor="t">
            <a:spAutoFit/>
          </a:bodyPr>
          <a:lstStyle/>
          <a:p>
            <a:pPr marL="0" lvl="0" indent="0" algn="l">
              <a:lnSpc>
                <a:spcPts val="4105"/>
              </a:lnSpc>
              <a:spcBef>
                <a:spcPct val="0"/>
              </a:spcBef>
            </a:pPr>
            <a:r>
              <a:rPr lang="en-IN" altLang="en-US" sz="2930" spc="20">
                <a:solidFill>
                  <a:srgbClr val="F5FFF5"/>
                </a:solidFill>
                <a:latin typeface="Arial" panose="020B0604020202020204" pitchFamily="34" charset="0"/>
                <a:cs typeface="Arial" panose="020B0604020202020204" pitchFamily="34" charset="0"/>
              </a:rPr>
              <a:t>RAM</a:t>
            </a:r>
            <a:endParaRPr lang="en-IN" altLang="en-US" sz="2930" spc="20">
              <a:solidFill>
                <a:srgbClr val="F5FFF5"/>
              </a:solidFill>
              <a:latin typeface="Arial" panose="020B0604020202020204" pitchFamily="34" charset="0"/>
              <a:cs typeface="Arial" panose="020B0604020202020204" pitchFamily="34" charset="0"/>
            </a:endParaRPr>
          </a:p>
        </p:txBody>
      </p:sp>
      <p:grpSp>
        <p:nvGrpSpPr>
          <p:cNvPr id="21" name="Group 16"/>
          <p:cNvGrpSpPr/>
          <p:nvPr/>
        </p:nvGrpSpPr>
        <p:grpSpPr>
          <a:xfrm>
            <a:off x="4487707" y="6286256"/>
            <a:ext cx="1043463" cy="1043463"/>
            <a:chOff x="0" y="0"/>
            <a:chExt cx="812800" cy="812800"/>
          </a:xfrm>
        </p:grpSpPr>
        <p:sp>
          <p:nvSpPr>
            <p:cNvPr id="22" name="Freeform 17"/>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222920"/>
            </a:solidFill>
            <a:ln w="19050" cap="sq">
              <a:solidFill>
                <a:srgbClr val="FFFFFF"/>
              </a:solidFill>
              <a:prstDash val="solid"/>
              <a:miter/>
            </a:ln>
          </p:spPr>
        </p:sp>
        <p:sp>
          <p:nvSpPr>
            <p:cNvPr id="23" name="TextBox 18"/>
            <p:cNvSpPr txBox="1"/>
            <p:nvPr/>
          </p:nvSpPr>
          <p:spPr>
            <a:xfrm>
              <a:off x="139700" y="139700"/>
              <a:ext cx="533400" cy="533400"/>
            </a:xfrm>
            <a:prstGeom prst="rect">
              <a:avLst/>
            </a:prstGeom>
          </p:spPr>
          <p:txBody>
            <a:bodyPr lIns="50800" tIns="50800" rIns="50800" bIns="50800" rtlCol="0" anchor="ctr"/>
            <a:lstStyle/>
            <a:p>
              <a:pPr marL="0" lvl="0" indent="0" algn="ctr">
                <a:lnSpc>
                  <a:spcPts val="2870"/>
                </a:lnSpc>
                <a:spcBef>
                  <a:spcPct val="0"/>
                </a:spcBef>
              </a:pPr>
              <a:r>
                <a:rPr lang="en-US" sz="2390">
                  <a:solidFill>
                    <a:srgbClr val="FFFFFF"/>
                  </a:solidFill>
                  <a:latin typeface="Arial" panose="020B0604020202020204" pitchFamily="34" charset="0"/>
                  <a:cs typeface="Arial" panose="020B0604020202020204" pitchFamily="34" charset="0"/>
                </a:rPr>
                <a:t>0</a:t>
              </a:r>
              <a:r>
                <a:rPr lang="en-IN" altLang="en-US" sz="2390">
                  <a:solidFill>
                    <a:srgbClr val="FFFFFF"/>
                  </a:solidFill>
                  <a:latin typeface="Arial" panose="020B0604020202020204" pitchFamily="34" charset="0"/>
                  <a:cs typeface="Arial" panose="020B0604020202020204" pitchFamily="34" charset="0"/>
                </a:rPr>
                <a:t>4</a:t>
              </a:r>
              <a:endParaRPr lang="en-IN" altLang="en-US" sz="2390">
                <a:solidFill>
                  <a:srgbClr val="FFFFFF"/>
                </a:solidFill>
                <a:latin typeface="Arial" panose="020B0604020202020204" pitchFamily="34" charset="0"/>
                <a:cs typeface="Arial" panose="020B0604020202020204" pitchFamily="34" charset="0"/>
              </a:endParaRPr>
            </a:p>
          </p:txBody>
        </p:sp>
      </p:grpSp>
      <p:sp>
        <p:nvSpPr>
          <p:cNvPr id="25" name="TextBox 20"/>
          <p:cNvSpPr txBox="1"/>
          <p:nvPr/>
        </p:nvSpPr>
        <p:spPr>
          <a:xfrm>
            <a:off x="5791177" y="6528809"/>
            <a:ext cx="3149040" cy="479875"/>
          </a:xfrm>
          <a:prstGeom prst="rect">
            <a:avLst/>
          </a:prstGeom>
        </p:spPr>
        <p:txBody>
          <a:bodyPr lIns="0" tIns="0" rIns="0" bIns="0" rtlCol="0" anchor="t">
            <a:spAutoFit/>
          </a:bodyPr>
          <a:lstStyle/>
          <a:p>
            <a:pPr marL="0" lvl="0" indent="0" algn="l">
              <a:lnSpc>
                <a:spcPts val="4105"/>
              </a:lnSpc>
              <a:spcBef>
                <a:spcPct val="0"/>
              </a:spcBef>
            </a:pPr>
            <a:r>
              <a:rPr lang="en-IN" altLang="en-US" sz="2930" spc="20">
                <a:solidFill>
                  <a:srgbClr val="F5FFF5"/>
                </a:solidFill>
                <a:latin typeface="Arial" panose="020B0604020202020204" pitchFamily="34" charset="0"/>
                <a:cs typeface="Arial" panose="020B0604020202020204" pitchFamily="34" charset="0"/>
              </a:rPr>
              <a:t>STORAGE</a:t>
            </a:r>
            <a:endParaRPr lang="en-IN" altLang="en-US" sz="2930" spc="20">
              <a:solidFill>
                <a:srgbClr val="F5FFF5"/>
              </a:solidFill>
              <a:latin typeface="Arial" panose="020B0604020202020204" pitchFamily="34" charset="0"/>
              <a:cs typeface="Arial" panose="020B0604020202020204" pitchFamily="34" charset="0"/>
            </a:endParaRPr>
          </a:p>
        </p:txBody>
      </p:sp>
      <p:sp>
        <p:nvSpPr>
          <p:cNvPr id="26" name="TextBox 19"/>
          <p:cNvSpPr txBox="1"/>
          <p:nvPr/>
        </p:nvSpPr>
        <p:spPr>
          <a:xfrm>
            <a:off x="5790542" y="7080164"/>
            <a:ext cx="8331530" cy="619125"/>
          </a:xfrm>
          <a:prstGeom prst="rect">
            <a:avLst/>
          </a:prstGeom>
        </p:spPr>
        <p:txBody>
          <a:bodyPr lIns="0" tIns="0" rIns="0" bIns="0" rtlCol="0" anchor="t">
            <a:spAutoFit/>
          </a:bodyPr>
          <a:lstStyle/>
          <a:p>
            <a:pPr marL="0" lvl="0" indent="0" algn="l">
              <a:lnSpc>
                <a:spcPts val="2415"/>
              </a:lnSpc>
              <a:spcBef>
                <a:spcPct val="0"/>
              </a:spcBef>
            </a:pPr>
            <a:r>
              <a:rPr lang="en-IN" altLang="en-US" sz="2010">
                <a:solidFill>
                  <a:srgbClr val="F5FFF5"/>
                </a:solidFill>
                <a:latin typeface="Arial" panose="020B0604020202020204" pitchFamily="34" charset="0"/>
                <a:cs typeface="Arial" panose="020B0604020202020204" pitchFamily="34" charset="0"/>
              </a:rPr>
              <a:t>256GB SSD</a:t>
            </a:r>
            <a:endParaRPr lang="en-IN" altLang="en-US" sz="2010">
              <a:solidFill>
                <a:srgbClr val="F5FFF5"/>
              </a:solidFill>
              <a:latin typeface="Arial" panose="020B0604020202020204" pitchFamily="34" charset="0"/>
              <a:cs typeface="Arial" panose="020B0604020202020204" pitchFamily="34" charset="0"/>
            </a:endParaRPr>
          </a:p>
          <a:p>
            <a:pPr marL="0" lvl="0" indent="0" algn="l">
              <a:lnSpc>
                <a:spcPts val="2415"/>
              </a:lnSpc>
              <a:spcBef>
                <a:spcPct val="0"/>
              </a:spcBef>
            </a:pPr>
            <a:r>
              <a:rPr lang="en-IN" altLang="en-US" sz="2010">
                <a:solidFill>
                  <a:srgbClr val="F5FFF5"/>
                </a:solidFill>
                <a:latin typeface="Arial" panose="020B0604020202020204" pitchFamily="34" charset="0"/>
                <a:cs typeface="Arial" panose="020B0604020202020204" pitchFamily="34" charset="0"/>
              </a:rPr>
              <a:t>1TB HDD</a:t>
            </a:r>
            <a:endParaRPr lang="en-IN" altLang="en-US" sz="2010">
              <a:solidFill>
                <a:srgbClr val="F5FFF5"/>
              </a:solidFill>
              <a:latin typeface="Arial" panose="020B0604020202020204" pitchFamily="34" charset="0"/>
              <a:cs typeface="Arial" panose="020B0604020202020204" pitchFamily="34" charset="0"/>
            </a:endParaRPr>
          </a:p>
        </p:txBody>
      </p:sp>
      <p:sp>
        <p:nvSpPr>
          <p:cNvPr id="27" name="TextBox 20"/>
          <p:cNvSpPr txBox="1"/>
          <p:nvPr/>
        </p:nvSpPr>
        <p:spPr>
          <a:xfrm>
            <a:off x="5815942" y="7833099"/>
            <a:ext cx="3149040" cy="479875"/>
          </a:xfrm>
          <a:prstGeom prst="rect">
            <a:avLst/>
          </a:prstGeom>
        </p:spPr>
        <p:txBody>
          <a:bodyPr lIns="0" tIns="0" rIns="0" bIns="0" rtlCol="0" anchor="t">
            <a:spAutoFit/>
          </a:bodyPr>
          <a:lstStyle/>
          <a:p>
            <a:pPr marL="0" lvl="0" indent="0" algn="l">
              <a:lnSpc>
                <a:spcPts val="4105"/>
              </a:lnSpc>
              <a:spcBef>
                <a:spcPct val="0"/>
              </a:spcBef>
            </a:pPr>
            <a:r>
              <a:rPr lang="en-IN" altLang="en-US" sz="2930" spc="20">
                <a:solidFill>
                  <a:srgbClr val="F5FFF5"/>
                </a:solidFill>
                <a:latin typeface="Arial" panose="020B0604020202020204" pitchFamily="34" charset="0"/>
                <a:cs typeface="Arial" panose="020B0604020202020204" pitchFamily="34" charset="0"/>
              </a:rPr>
              <a:t>STORAGE</a:t>
            </a:r>
            <a:endParaRPr lang="en-IN" altLang="en-US" sz="2930" spc="20">
              <a:solidFill>
                <a:srgbClr val="F5FFF5"/>
              </a:solidFill>
              <a:latin typeface="Arial" panose="020B0604020202020204" pitchFamily="34" charset="0"/>
              <a:cs typeface="Arial" panose="020B0604020202020204" pitchFamily="34" charset="0"/>
            </a:endParaRPr>
          </a:p>
        </p:txBody>
      </p:sp>
      <p:grpSp>
        <p:nvGrpSpPr>
          <p:cNvPr id="28" name="Group 16"/>
          <p:cNvGrpSpPr/>
          <p:nvPr/>
        </p:nvGrpSpPr>
        <p:grpSpPr>
          <a:xfrm>
            <a:off x="4497232" y="7604516"/>
            <a:ext cx="1043463" cy="1043463"/>
            <a:chOff x="0" y="0"/>
            <a:chExt cx="812800" cy="812800"/>
          </a:xfrm>
        </p:grpSpPr>
        <p:sp>
          <p:nvSpPr>
            <p:cNvPr id="29" name="Freeform 17"/>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222920"/>
            </a:solidFill>
            <a:ln w="19050" cap="sq">
              <a:solidFill>
                <a:srgbClr val="FFFFFF"/>
              </a:solidFill>
              <a:prstDash val="solid"/>
              <a:miter/>
            </a:ln>
          </p:spPr>
        </p:sp>
        <p:sp>
          <p:nvSpPr>
            <p:cNvPr id="30" name="TextBox 18"/>
            <p:cNvSpPr txBox="1"/>
            <p:nvPr/>
          </p:nvSpPr>
          <p:spPr>
            <a:xfrm>
              <a:off x="139700" y="139700"/>
              <a:ext cx="533400" cy="533400"/>
            </a:xfrm>
            <a:prstGeom prst="rect">
              <a:avLst/>
            </a:prstGeom>
          </p:spPr>
          <p:txBody>
            <a:bodyPr lIns="50800" tIns="50800" rIns="50800" bIns="50800" rtlCol="0" anchor="ctr"/>
            <a:lstStyle/>
            <a:p>
              <a:pPr marL="0" lvl="0" indent="0" algn="ctr">
                <a:lnSpc>
                  <a:spcPts val="2870"/>
                </a:lnSpc>
                <a:spcBef>
                  <a:spcPct val="0"/>
                </a:spcBef>
              </a:pPr>
              <a:r>
                <a:rPr lang="en-US" sz="2390">
                  <a:solidFill>
                    <a:srgbClr val="FFFFFF"/>
                  </a:solidFill>
                  <a:latin typeface="Arial" panose="020B0604020202020204" pitchFamily="34" charset="0"/>
                  <a:cs typeface="Arial" panose="020B0604020202020204" pitchFamily="34" charset="0"/>
                </a:rPr>
                <a:t>0</a:t>
              </a:r>
              <a:r>
                <a:rPr lang="en-IN" altLang="en-US" sz="2390">
                  <a:solidFill>
                    <a:srgbClr val="FFFFFF"/>
                  </a:solidFill>
                  <a:latin typeface="Arial" panose="020B0604020202020204" pitchFamily="34" charset="0"/>
                  <a:cs typeface="Arial" panose="020B0604020202020204" pitchFamily="34" charset="0"/>
                </a:rPr>
                <a:t>5</a:t>
              </a:r>
              <a:endParaRPr lang="en-IN" altLang="en-US" sz="2390">
                <a:solidFill>
                  <a:srgbClr val="FFFFFF"/>
                </a:solidFill>
                <a:latin typeface="Arial" panose="020B0604020202020204" pitchFamily="34" charset="0"/>
                <a:cs typeface="Arial" panose="020B0604020202020204" pitchFamily="34" charset="0"/>
              </a:endParaRPr>
            </a:p>
          </p:txBody>
        </p:sp>
      </p:grpSp>
      <p:sp>
        <p:nvSpPr>
          <p:cNvPr id="31" name="TextBox 19"/>
          <p:cNvSpPr txBox="1"/>
          <p:nvPr/>
        </p:nvSpPr>
        <p:spPr>
          <a:xfrm>
            <a:off x="5789907" y="8350164"/>
            <a:ext cx="8331530" cy="309245"/>
          </a:xfrm>
          <a:prstGeom prst="rect">
            <a:avLst/>
          </a:prstGeom>
        </p:spPr>
        <p:txBody>
          <a:bodyPr lIns="0" tIns="0" rIns="0" bIns="0" rtlCol="0" anchor="t">
            <a:spAutoFit/>
          </a:bodyPr>
          <a:lstStyle/>
          <a:p>
            <a:pPr marL="0" lvl="0" indent="0" algn="l">
              <a:lnSpc>
                <a:spcPts val="2415"/>
              </a:lnSpc>
              <a:spcBef>
                <a:spcPct val="0"/>
              </a:spcBef>
            </a:pPr>
            <a:endParaRPr lang="en-IN" altLang="en-US" sz="2010">
              <a:solidFill>
                <a:srgbClr val="F5FFF5"/>
              </a:solidFill>
              <a:latin typeface="Arial" panose="020B0604020202020204" pitchFamily="34" charset="0"/>
              <a:cs typeface="Arial" panose="020B0604020202020204" pitchFamily="34" charset="0"/>
            </a:endParaRPr>
          </a:p>
        </p:txBody>
      </p:sp>
      <p:sp>
        <p:nvSpPr>
          <p:cNvPr id="32" name="TextBox 19"/>
          <p:cNvSpPr txBox="1"/>
          <p:nvPr/>
        </p:nvSpPr>
        <p:spPr>
          <a:xfrm>
            <a:off x="5867377" y="8347624"/>
            <a:ext cx="8331530" cy="309245"/>
          </a:xfrm>
          <a:prstGeom prst="rect">
            <a:avLst/>
          </a:prstGeom>
        </p:spPr>
        <p:txBody>
          <a:bodyPr lIns="0" tIns="0" rIns="0" bIns="0" rtlCol="0" anchor="t">
            <a:spAutoFit/>
          </a:bodyPr>
          <a:lstStyle/>
          <a:p>
            <a:pPr marL="0" lvl="0" indent="0" algn="l">
              <a:lnSpc>
                <a:spcPts val="2415"/>
              </a:lnSpc>
              <a:spcBef>
                <a:spcPct val="0"/>
              </a:spcBef>
            </a:pPr>
            <a:r>
              <a:rPr lang="en-IN" altLang="en-US" sz="2010">
                <a:solidFill>
                  <a:srgbClr val="F5FFF5"/>
                </a:solidFill>
                <a:latin typeface="Arial" panose="020B0604020202020204" pitchFamily="34" charset="0"/>
                <a:cs typeface="Arial" panose="020B0604020202020204" pitchFamily="34" charset="0"/>
              </a:rPr>
              <a:t> Integrated 4GB</a:t>
            </a:r>
            <a:endParaRPr lang="en-IN" altLang="en-US" sz="2010">
              <a:solidFill>
                <a:srgbClr val="F5FFF5"/>
              </a:solidFill>
              <a:latin typeface="Arial" panose="020B0604020202020204" pitchFamily="34" charset="0"/>
              <a:cs typeface="Arial" panose="020B0604020202020204" pitchFamily="34"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2A443F"/>
        </a:solidFill>
        <a:effectLst/>
      </p:bgPr>
    </p:bg>
    <p:spTree>
      <p:nvGrpSpPr>
        <p:cNvPr id="1" name=""/>
        <p:cNvGrpSpPr/>
        <p:nvPr/>
      </p:nvGrpSpPr>
      <p:grpSpPr>
        <a:xfrm>
          <a:off x="0" y="0"/>
          <a:ext cx="0" cy="0"/>
          <a:chOff x="0" y="0"/>
          <a:chExt cx="0" cy="0"/>
        </a:xfrm>
      </p:grpSpPr>
      <p:grpSp>
        <p:nvGrpSpPr>
          <p:cNvPr id="2" name="Group 2"/>
          <p:cNvGrpSpPr/>
          <p:nvPr/>
        </p:nvGrpSpPr>
        <p:grpSpPr>
          <a:xfrm>
            <a:off x="9144000" y="0"/>
            <a:ext cx="9144000" cy="10287000"/>
            <a:chOff x="0" y="0"/>
            <a:chExt cx="2408296" cy="2709333"/>
          </a:xfrm>
        </p:grpSpPr>
        <p:sp>
          <p:nvSpPr>
            <p:cNvPr id="3" name="Freeform 3"/>
            <p:cNvSpPr/>
            <p:nvPr/>
          </p:nvSpPr>
          <p:spPr>
            <a:xfrm>
              <a:off x="0" y="0"/>
              <a:ext cx="2408296" cy="2709333"/>
            </a:xfrm>
            <a:custGeom>
              <a:avLst/>
              <a:gdLst/>
              <a:ahLst/>
              <a:cxnLst/>
              <a:rect l="l" t="t" r="r" b="b"/>
              <a:pathLst>
                <a:path w="2408296" h="2709333">
                  <a:moveTo>
                    <a:pt x="0" y="0"/>
                  </a:moveTo>
                  <a:lnTo>
                    <a:pt x="2408296" y="0"/>
                  </a:lnTo>
                  <a:lnTo>
                    <a:pt x="2408296" y="2709333"/>
                  </a:lnTo>
                  <a:lnTo>
                    <a:pt x="0" y="2709333"/>
                  </a:lnTo>
                  <a:close/>
                </a:path>
              </a:pathLst>
            </a:custGeom>
            <a:solidFill>
              <a:srgbClr val="45605A"/>
            </a:solidFill>
          </p:spPr>
        </p:sp>
        <p:sp>
          <p:nvSpPr>
            <p:cNvPr id="4" name="TextBox 4"/>
            <p:cNvSpPr txBox="1"/>
            <p:nvPr/>
          </p:nvSpPr>
          <p:spPr>
            <a:xfrm>
              <a:off x="0" y="0"/>
              <a:ext cx="2408296" cy="2709333"/>
            </a:xfrm>
            <a:prstGeom prst="rect">
              <a:avLst/>
            </a:prstGeom>
          </p:spPr>
          <p:txBody>
            <a:bodyPr lIns="50800" tIns="50800" rIns="50800" bIns="50800" rtlCol="0" anchor="ctr"/>
            <a:lstStyle/>
            <a:p>
              <a:pPr algn="ctr">
                <a:lnSpc>
                  <a:spcPts val="2750"/>
                </a:lnSpc>
              </a:pPr>
              <a:endParaRPr>
                <a:latin typeface="Arial" panose="020B0604020202020204" pitchFamily="34" charset="0"/>
                <a:cs typeface="Arial" panose="020B0604020202020204" pitchFamily="34" charset="0"/>
              </a:endParaRPr>
            </a:p>
          </p:txBody>
        </p:sp>
      </p:grpSp>
      <p:sp>
        <p:nvSpPr>
          <p:cNvPr id="5" name="Freeform 5"/>
          <p:cNvSpPr/>
          <p:nvPr/>
        </p:nvSpPr>
        <p:spPr>
          <a:xfrm>
            <a:off x="9113520" y="-17145"/>
            <a:ext cx="9175115" cy="5503545"/>
          </a:xfrm>
          <a:custGeom>
            <a:avLst/>
            <a:gdLst/>
            <a:ahLst/>
            <a:cxnLst/>
            <a:rect l="l" t="t" r="r" b="b"/>
            <a:pathLst>
              <a:path w="9144000" h="5486230">
                <a:moveTo>
                  <a:pt x="0" y="0"/>
                </a:moveTo>
                <a:lnTo>
                  <a:pt x="9144000" y="0"/>
                </a:lnTo>
                <a:lnTo>
                  <a:pt x="9144000" y="5486230"/>
                </a:lnTo>
                <a:lnTo>
                  <a:pt x="0" y="5486230"/>
                </a:lnTo>
                <a:lnTo>
                  <a:pt x="0" y="0"/>
                </a:lnTo>
                <a:close/>
              </a:path>
            </a:pathLst>
          </a:custGeom>
          <a:blipFill rotWithShape="1">
            <a:blip r:embed="rId1"/>
            <a:stretch>
              <a:fillRect l="-5000" t="-2000" r="-5000" b="-17000"/>
            </a:stretch>
          </a:blipFill>
          <a:ln w="41275">
            <a:noFill/>
          </a:ln>
        </p:spPr>
      </p:sp>
      <p:sp>
        <p:nvSpPr>
          <p:cNvPr id="15" name="Freeform 15"/>
          <p:cNvSpPr/>
          <p:nvPr/>
        </p:nvSpPr>
        <p:spPr>
          <a:xfrm>
            <a:off x="0" y="5486230"/>
            <a:ext cx="9144000" cy="4800770"/>
          </a:xfrm>
          <a:custGeom>
            <a:avLst/>
            <a:gdLst/>
            <a:ahLst/>
            <a:cxnLst/>
            <a:rect l="l" t="t" r="r" b="b"/>
            <a:pathLst>
              <a:path w="9144000" h="4800770">
                <a:moveTo>
                  <a:pt x="0" y="0"/>
                </a:moveTo>
                <a:lnTo>
                  <a:pt x="9144000" y="0"/>
                </a:lnTo>
                <a:lnTo>
                  <a:pt x="9144000" y="4800770"/>
                </a:lnTo>
                <a:lnTo>
                  <a:pt x="0" y="4800770"/>
                </a:lnTo>
                <a:lnTo>
                  <a:pt x="0" y="0"/>
                </a:lnTo>
                <a:close/>
              </a:path>
            </a:pathLst>
          </a:custGeom>
          <a:blipFill rotWithShape="1">
            <a:blip r:embed="rId2" cstate="print"/>
            <a:stretch>
              <a:fillRect t="-18210" b="-8689"/>
            </a:stretch>
          </a:blipFill>
        </p:spPr>
      </p:sp>
      <p:sp>
        <p:nvSpPr>
          <p:cNvPr id="16" name="TextBox 16"/>
          <p:cNvSpPr txBox="1"/>
          <p:nvPr/>
        </p:nvSpPr>
        <p:spPr>
          <a:xfrm>
            <a:off x="1207770" y="922655"/>
            <a:ext cx="7440295" cy="1078230"/>
          </a:xfrm>
          <a:prstGeom prst="rect">
            <a:avLst/>
          </a:prstGeom>
        </p:spPr>
        <p:txBody>
          <a:bodyPr lIns="0" tIns="0" rIns="0" bIns="0" rtlCol="0" anchor="t">
            <a:noAutofit/>
          </a:bodyPr>
          <a:lstStyle/>
          <a:p>
            <a:pPr marL="0" lvl="0" indent="0" algn="l">
              <a:lnSpc>
                <a:spcPts val="7225"/>
              </a:lnSpc>
              <a:spcBef>
                <a:spcPct val="0"/>
              </a:spcBef>
            </a:pPr>
            <a:r>
              <a:rPr lang="en-IN" altLang="en-US" sz="6000" u="none" strike="noStrike" spc="165">
                <a:solidFill>
                  <a:srgbClr val="F5FFF5"/>
                </a:solidFill>
                <a:latin typeface="Arial" panose="020B0604020202020204" pitchFamily="34" charset="0"/>
                <a:cs typeface="Arial" panose="020B0604020202020204" pitchFamily="34" charset="0"/>
              </a:rPr>
              <a:t>Software</a:t>
            </a:r>
            <a:endParaRPr lang="en-IN" altLang="en-US" sz="5160" u="none" strike="noStrike" spc="165">
              <a:solidFill>
                <a:srgbClr val="F5FFF5"/>
              </a:solidFill>
              <a:latin typeface="Arial" panose="020B0604020202020204" pitchFamily="34" charset="0"/>
              <a:cs typeface="Arial" panose="020B0604020202020204" pitchFamily="34" charset="0"/>
            </a:endParaRPr>
          </a:p>
        </p:txBody>
      </p:sp>
      <p:sp>
        <p:nvSpPr>
          <p:cNvPr id="17" name="TextBox 17"/>
          <p:cNvSpPr txBox="1"/>
          <p:nvPr/>
        </p:nvSpPr>
        <p:spPr>
          <a:xfrm>
            <a:off x="9905427" y="6936662"/>
            <a:ext cx="7144965" cy="2108200"/>
          </a:xfrm>
          <a:prstGeom prst="rect">
            <a:avLst/>
          </a:prstGeom>
        </p:spPr>
        <p:txBody>
          <a:bodyPr lIns="0" tIns="0" rIns="0" bIns="0" rtlCol="0" anchor="t">
            <a:spAutoFit/>
          </a:bodyPr>
          <a:lstStyle/>
          <a:p>
            <a:pPr marL="0" indent="0" algn="l">
              <a:lnSpc>
                <a:spcPts val="2740"/>
              </a:lnSpc>
              <a:buNone/>
            </a:pPr>
            <a:r>
              <a:rPr lang="en-US" sz="2180" dirty="0">
                <a:solidFill>
                  <a:srgbClr val="E0E4E6"/>
                </a:solidFill>
                <a:latin typeface="Arial" panose="020B0604020202020204" pitchFamily="34" charset="0"/>
                <a:ea typeface="Barlow" pitchFamily="34" charset="-122"/>
                <a:cs typeface="Arial" panose="020B0604020202020204" pitchFamily="34" charset="0"/>
                <a:sym typeface="+mn-ea"/>
              </a:rPr>
              <a:t>Google Chrome is a popular, free web browser. With Chrome browser, you can: Get personalized search results that appear instantly as you enter text. Synchronize bookmarks and settings across all your devices. Use Google Workspace products, such as Google Docs, Sheets, Slides, and more.</a:t>
            </a:r>
            <a:endParaRPr lang="en-US" sz="2180">
              <a:solidFill>
                <a:srgbClr val="F5FFF5"/>
              </a:solidFill>
              <a:latin typeface="Arial" panose="020B0604020202020204" pitchFamily="34" charset="0"/>
              <a:cs typeface="Arial" panose="020B0604020202020204" pitchFamily="34" charset="0"/>
            </a:endParaRPr>
          </a:p>
        </p:txBody>
      </p:sp>
      <p:sp>
        <p:nvSpPr>
          <p:cNvPr id="18" name="TextBox 18"/>
          <p:cNvSpPr txBox="1"/>
          <p:nvPr/>
        </p:nvSpPr>
        <p:spPr>
          <a:xfrm>
            <a:off x="9905365" y="6288405"/>
            <a:ext cx="5085080" cy="479875"/>
          </a:xfrm>
          <a:prstGeom prst="rect">
            <a:avLst/>
          </a:prstGeom>
        </p:spPr>
        <p:txBody>
          <a:bodyPr wrap="square" lIns="0" tIns="0" rIns="0" bIns="0" rtlCol="0" anchor="t">
            <a:spAutoFit/>
          </a:bodyPr>
          <a:lstStyle/>
          <a:p>
            <a:pPr marL="0" lvl="0" indent="0" algn="l">
              <a:lnSpc>
                <a:spcPts val="4105"/>
              </a:lnSpc>
              <a:spcBef>
                <a:spcPct val="0"/>
              </a:spcBef>
            </a:pPr>
            <a:r>
              <a:rPr lang="en-IN" altLang="en-US" sz="2930" u="none" strike="noStrike" spc="20">
                <a:solidFill>
                  <a:srgbClr val="F5FFF5"/>
                </a:solidFill>
                <a:latin typeface="Arial" panose="020B0604020202020204" pitchFamily="34" charset="0"/>
                <a:cs typeface="Arial" panose="020B0604020202020204" pitchFamily="34" charset="0"/>
              </a:rPr>
              <a:t>CHROME</a:t>
            </a:r>
            <a:endParaRPr lang="en-IN" altLang="en-US" sz="2930" u="none" strike="noStrike" spc="20">
              <a:solidFill>
                <a:srgbClr val="F5FFF5"/>
              </a:solidFill>
              <a:latin typeface="Arial" panose="020B0604020202020204" pitchFamily="34" charset="0"/>
              <a:cs typeface="Arial" panose="020B0604020202020204" pitchFamily="34" charset="0"/>
            </a:endParaRPr>
          </a:p>
        </p:txBody>
      </p:sp>
      <p:sp>
        <p:nvSpPr>
          <p:cNvPr id="19" name="TextBox 19"/>
          <p:cNvSpPr txBox="1"/>
          <p:nvPr/>
        </p:nvSpPr>
        <p:spPr>
          <a:xfrm>
            <a:off x="1355130" y="2824717"/>
            <a:ext cx="6885292" cy="2054537"/>
          </a:xfrm>
          <a:prstGeom prst="rect">
            <a:avLst/>
          </a:prstGeom>
        </p:spPr>
        <p:txBody>
          <a:bodyPr lIns="0" tIns="0" rIns="0" bIns="0" rtlCol="0" anchor="t">
            <a:spAutoFit/>
          </a:bodyPr>
          <a:lstStyle/>
          <a:p>
            <a:pPr marL="0" indent="0" algn="l">
              <a:lnSpc>
                <a:spcPts val="2740"/>
              </a:lnSpc>
              <a:buNone/>
            </a:pPr>
            <a:r>
              <a:rPr lang="en-US" sz="2180" dirty="0">
                <a:solidFill>
                  <a:srgbClr val="E0E4E6"/>
                </a:solidFill>
                <a:latin typeface="Arial" panose="020B0604020202020204" pitchFamily="34" charset="0"/>
                <a:ea typeface="Barlow" pitchFamily="34" charset="-122"/>
                <a:cs typeface="Arial" panose="020B0604020202020204" pitchFamily="34" charset="0"/>
                <a:sym typeface="+mn-ea"/>
              </a:rPr>
              <a:t>Visual Studio Code is a streamlined code editor with support for development operations like debugging, task running, and version control. It aims to provide just the tools a developer needs for a quick code-build-debug cycle and leaves more complex workflows to fuller featured IDEs, such as Visual Studio IDE.</a:t>
            </a:r>
            <a:endParaRPr lang="en-US" sz="2180" dirty="0">
              <a:solidFill>
                <a:srgbClr val="F5FFF5"/>
              </a:solidFill>
              <a:latin typeface="Arial" panose="020B0604020202020204" pitchFamily="34" charset="0"/>
              <a:cs typeface="Arial" panose="020B0604020202020204" pitchFamily="34" charset="0"/>
            </a:endParaRPr>
          </a:p>
        </p:txBody>
      </p:sp>
      <p:sp>
        <p:nvSpPr>
          <p:cNvPr id="20" name="TextBox 20"/>
          <p:cNvSpPr txBox="1"/>
          <p:nvPr/>
        </p:nvSpPr>
        <p:spPr>
          <a:xfrm>
            <a:off x="1355090" y="2095500"/>
            <a:ext cx="6014085" cy="479875"/>
          </a:xfrm>
          <a:prstGeom prst="rect">
            <a:avLst/>
          </a:prstGeom>
        </p:spPr>
        <p:txBody>
          <a:bodyPr wrap="square" lIns="0" tIns="0" rIns="0" bIns="0" rtlCol="0" anchor="t">
            <a:spAutoFit/>
          </a:bodyPr>
          <a:lstStyle/>
          <a:p>
            <a:pPr marL="0" lvl="0" indent="0" algn="l">
              <a:lnSpc>
                <a:spcPts val="4105"/>
              </a:lnSpc>
              <a:spcBef>
                <a:spcPct val="0"/>
              </a:spcBef>
            </a:pPr>
            <a:r>
              <a:rPr lang="en-IN" altLang="en-US" sz="2930" spc="20">
                <a:solidFill>
                  <a:srgbClr val="F5FFF5"/>
                </a:solidFill>
                <a:latin typeface="Arial" panose="020B0604020202020204" pitchFamily="34" charset="0"/>
                <a:cs typeface="Arial" panose="020B0604020202020204" pitchFamily="34" charset="0"/>
              </a:rPr>
              <a:t>VS CODE</a:t>
            </a:r>
            <a:endParaRPr lang="en-IN" altLang="en-US" sz="2930" spc="20">
              <a:solidFill>
                <a:srgbClr val="F5FFF5"/>
              </a:solidFill>
              <a:latin typeface="Arial" panose="020B0604020202020204" pitchFamily="34" charset="0"/>
              <a:cs typeface="Arial" panose="020B0604020202020204" pitchFamily="34" charset="0"/>
            </a:endParaRPr>
          </a:p>
        </p:txBody>
      </p:sp>
      <p:sp>
        <p:nvSpPr>
          <p:cNvPr id="21" name="TextBox 21"/>
          <p:cNvSpPr txBox="1"/>
          <p:nvPr/>
        </p:nvSpPr>
        <p:spPr>
          <a:xfrm>
            <a:off x="13936229" y="-409575"/>
            <a:ext cx="4351771" cy="3464025"/>
          </a:xfrm>
          <a:prstGeom prst="rect">
            <a:avLst/>
          </a:prstGeom>
        </p:spPr>
        <p:txBody>
          <a:bodyPr lIns="0" tIns="0" rIns="0" bIns="0" rtlCol="0" anchor="t">
            <a:spAutoFit/>
          </a:bodyPr>
          <a:lstStyle/>
          <a:p>
            <a:pPr algn="ctr">
              <a:lnSpc>
                <a:spcPts val="29600"/>
              </a:lnSpc>
            </a:pPr>
            <a:r>
              <a:rPr lang="en-US" sz="21140" spc="676">
                <a:solidFill>
                  <a:schemeClr val="accent1">
                    <a:lumMod val="60000"/>
                    <a:lumOff val="40000"/>
                    <a:alpha val="80784"/>
                  </a:schemeClr>
                </a:solidFill>
                <a:latin typeface="Arial" panose="020B0604020202020204" pitchFamily="34" charset="0"/>
                <a:cs typeface="Arial" panose="020B0604020202020204" pitchFamily="34" charset="0"/>
              </a:rPr>
              <a:t>0</a:t>
            </a:r>
            <a:r>
              <a:rPr lang="en-IN" altLang="en-US" sz="21140" spc="676">
                <a:solidFill>
                  <a:schemeClr val="accent1">
                    <a:lumMod val="60000"/>
                    <a:lumOff val="40000"/>
                    <a:alpha val="80784"/>
                  </a:schemeClr>
                </a:solidFill>
                <a:latin typeface="Arial" panose="020B0604020202020204" pitchFamily="34" charset="0"/>
                <a:cs typeface="Arial" panose="020B0604020202020204" pitchFamily="34" charset="0"/>
              </a:rPr>
              <a:t>4</a:t>
            </a:r>
            <a:endParaRPr lang="en-IN" altLang="en-US" sz="21140" spc="676">
              <a:solidFill>
                <a:schemeClr val="accent1">
                  <a:lumMod val="60000"/>
                  <a:lumOff val="40000"/>
                  <a:alpha val="80784"/>
                </a:schemeClr>
              </a:solidFill>
              <a:latin typeface="Arial" panose="020B0604020202020204" pitchFamily="34" charset="0"/>
              <a:cs typeface="Arial" panose="020B0604020202020204" pitchFamily="34"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4" name="Freeform 4"/>
          <p:cNvSpPr/>
          <p:nvPr/>
        </p:nvSpPr>
        <p:spPr>
          <a:xfrm>
            <a:off x="2917427" y="2811916"/>
            <a:ext cx="12453146" cy="7284299"/>
          </a:xfrm>
          <a:custGeom>
            <a:avLst/>
            <a:gdLst/>
            <a:ahLst/>
            <a:cxnLst/>
            <a:rect l="l" t="t" r="r" b="b"/>
            <a:pathLst>
              <a:path w="2768600" h="3200400">
                <a:moveTo>
                  <a:pt x="2768600" y="3200400"/>
                </a:moveTo>
                <a:lnTo>
                  <a:pt x="0" y="3200400"/>
                </a:lnTo>
                <a:lnTo>
                  <a:pt x="0" y="0"/>
                </a:lnTo>
                <a:lnTo>
                  <a:pt x="2768600" y="0"/>
                </a:lnTo>
                <a:lnTo>
                  <a:pt x="2768600" y="3200400"/>
                </a:lnTo>
                <a:close/>
              </a:path>
            </a:pathLst>
          </a:custGeom>
          <a:blipFill rotWithShape="1">
            <a:blip r:embed="rId2" cstate="print"/>
            <a:stretch>
              <a:fillRect/>
            </a:stretch>
          </a:blipFill>
          <a:ln w="50800" cmpd="dbl">
            <a:solidFill>
              <a:schemeClr val="bg1">
                <a:alpha val="99000"/>
              </a:schemeClr>
            </a:solidFill>
            <a:prstDash val="solid"/>
          </a:ln>
        </p:spPr>
      </p:sp>
      <p:grpSp>
        <p:nvGrpSpPr>
          <p:cNvPr id="26" name="Group 26"/>
          <p:cNvGrpSpPr/>
          <p:nvPr/>
        </p:nvGrpSpPr>
        <p:grpSpPr>
          <a:xfrm>
            <a:off x="8038182" y="2396927"/>
            <a:ext cx="2211636" cy="414989"/>
            <a:chOff x="0" y="0"/>
            <a:chExt cx="826275" cy="155041"/>
          </a:xfrm>
        </p:grpSpPr>
        <p:sp>
          <p:nvSpPr>
            <p:cNvPr id="27" name="Freeform 27"/>
            <p:cNvSpPr/>
            <p:nvPr/>
          </p:nvSpPr>
          <p:spPr>
            <a:xfrm>
              <a:off x="0" y="0"/>
              <a:ext cx="826276" cy="155041"/>
            </a:xfrm>
            <a:custGeom>
              <a:avLst/>
              <a:gdLst/>
              <a:ahLst/>
              <a:cxnLst/>
              <a:rect l="l" t="t" r="r" b="b"/>
              <a:pathLst>
                <a:path w="826276" h="155041">
                  <a:moveTo>
                    <a:pt x="0" y="0"/>
                  </a:moveTo>
                  <a:lnTo>
                    <a:pt x="826276" y="0"/>
                  </a:lnTo>
                  <a:lnTo>
                    <a:pt x="826276" y="155041"/>
                  </a:lnTo>
                  <a:lnTo>
                    <a:pt x="0" y="155041"/>
                  </a:lnTo>
                  <a:close/>
                </a:path>
              </a:pathLst>
            </a:custGeom>
            <a:solidFill>
              <a:srgbClr val="FFFBFB"/>
            </a:solidFill>
            <a:ln cap="sq">
              <a:noFill/>
              <a:prstDash val="solid"/>
              <a:miter/>
            </a:ln>
          </p:spPr>
        </p:sp>
        <p:sp>
          <p:nvSpPr>
            <p:cNvPr id="28" name="TextBox 28"/>
            <p:cNvSpPr txBox="1"/>
            <p:nvPr/>
          </p:nvSpPr>
          <p:spPr>
            <a:xfrm>
              <a:off x="0" y="-47625"/>
              <a:ext cx="826275" cy="202666"/>
            </a:xfrm>
            <a:prstGeom prst="rect">
              <a:avLst/>
            </a:prstGeom>
          </p:spPr>
          <p:txBody>
            <a:bodyPr lIns="0" tIns="0" rIns="0" bIns="0" rtlCol="0" anchor="ctr"/>
            <a:lstStyle/>
            <a:p>
              <a:pPr marL="0" lvl="0" indent="0" algn="ctr">
                <a:lnSpc>
                  <a:spcPts val="2435"/>
                </a:lnSpc>
                <a:spcBef>
                  <a:spcPct val="0"/>
                </a:spcBef>
              </a:pPr>
              <a:r>
                <a:rPr lang="en-IN" altLang="en-US" sz="1740" spc="12" dirty="0">
                  <a:solidFill>
                    <a:srgbClr val="36534D"/>
                  </a:solidFill>
                  <a:latin typeface="Arial" panose="020B0604020202020204" pitchFamily="34" charset="0"/>
                  <a:cs typeface="Arial" panose="020B0604020202020204" pitchFamily="34" charset="0"/>
                </a:rPr>
                <a:t>INDEX-SECTION</a:t>
              </a:r>
              <a:endParaRPr lang="en-IN" altLang="en-US" sz="1740" spc="12" dirty="0">
                <a:solidFill>
                  <a:srgbClr val="36534D"/>
                </a:solidFill>
                <a:latin typeface="Arial" panose="020B0604020202020204" pitchFamily="34" charset="0"/>
                <a:cs typeface="Arial" panose="020B0604020202020204" pitchFamily="34" charset="0"/>
              </a:endParaRPr>
            </a:p>
          </p:txBody>
        </p:sp>
      </p:grpSp>
      <p:sp>
        <p:nvSpPr>
          <p:cNvPr id="50" name="TextBox 43"/>
          <p:cNvSpPr txBox="1"/>
          <p:nvPr/>
        </p:nvSpPr>
        <p:spPr>
          <a:xfrm>
            <a:off x="1028700" y="1639706"/>
            <a:ext cx="6173489" cy="1065997"/>
          </a:xfrm>
          <a:prstGeom prst="rect">
            <a:avLst/>
          </a:prstGeom>
        </p:spPr>
        <p:txBody>
          <a:bodyPr lIns="0" tIns="0" rIns="0" bIns="0" rtlCol="0" anchor="t">
            <a:spAutoFit/>
          </a:bodyPr>
          <a:lstStyle/>
          <a:p>
            <a:pPr marL="0" lvl="0" indent="0" algn="l">
              <a:lnSpc>
                <a:spcPts val="9145"/>
              </a:lnSpc>
              <a:spcBef>
                <a:spcPct val="0"/>
              </a:spcBef>
            </a:pPr>
            <a:r>
              <a:rPr lang="en-IN" altLang="en-US" sz="6535" spc="209">
                <a:solidFill>
                  <a:srgbClr val="F5FFF5"/>
                </a:solidFill>
                <a:latin typeface="Arial" panose="020B0604020202020204" pitchFamily="34" charset="0"/>
                <a:cs typeface="Arial" panose="020B0604020202020204" pitchFamily="34" charset="0"/>
              </a:rPr>
              <a:t>User-Module</a:t>
            </a:r>
            <a:endParaRPr lang="en-IN" altLang="en-US" sz="6535" spc="209">
              <a:solidFill>
                <a:srgbClr val="F5FFF5"/>
              </a:solidFill>
              <a:latin typeface="Arial" panose="020B0604020202020204" pitchFamily="34" charset="0"/>
              <a:cs typeface="Arial" panose="020B0604020202020204" pitchFamily="34" charset="0"/>
            </a:endParaRPr>
          </a:p>
        </p:txBody>
      </p:sp>
      <p:sp>
        <p:nvSpPr>
          <p:cNvPr id="51" name="TextBox 42"/>
          <p:cNvSpPr txBox="1"/>
          <p:nvPr/>
        </p:nvSpPr>
        <p:spPr>
          <a:xfrm>
            <a:off x="13936229" y="-409575"/>
            <a:ext cx="4351771" cy="3464025"/>
          </a:xfrm>
          <a:prstGeom prst="rect">
            <a:avLst/>
          </a:prstGeom>
        </p:spPr>
        <p:txBody>
          <a:bodyPr lIns="0" tIns="0" rIns="0" bIns="0" rtlCol="0" anchor="t">
            <a:spAutoFit/>
          </a:bodyPr>
          <a:lstStyle/>
          <a:p>
            <a:pPr marL="0" lvl="0" indent="0" algn="ctr">
              <a:lnSpc>
                <a:spcPts val="29600"/>
              </a:lnSpc>
              <a:spcBef>
                <a:spcPct val="0"/>
              </a:spcBef>
            </a:pPr>
            <a:r>
              <a:rPr lang="en-US" sz="21140" spc="676">
                <a:solidFill>
                  <a:srgbClr val="F5FFF5">
                    <a:alpha val="74902"/>
                  </a:srgbClr>
                </a:solidFill>
                <a:latin typeface="Arial" panose="020B0604020202020204" pitchFamily="34" charset="0"/>
                <a:cs typeface="Arial" panose="020B0604020202020204" pitchFamily="34" charset="0"/>
              </a:rPr>
              <a:t>05</a:t>
            </a:r>
            <a:endParaRPr lang="en-US" sz="21140" spc="676">
              <a:solidFill>
                <a:srgbClr val="F5FFF5">
                  <a:alpha val="74902"/>
                </a:srgbClr>
              </a:solidFill>
              <a:latin typeface="Arial" panose="020B0604020202020204" pitchFamily="34" charset="0"/>
              <a:cs typeface="Arial" panose="020B0604020202020204" pitchFamily="34" charset="0"/>
            </a:endParaRPr>
          </a:p>
        </p:txBody>
      </p: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tretch>
            <a:fillRect t="-75082" b="-75082"/>
          </a:stretch>
        </a:blipFill>
      </a:spPr>
      <a:bodyPr/>
      <a:lst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5073</Words>
  <Application>WPS Presentation</Application>
  <PresentationFormat>Custom</PresentationFormat>
  <Paragraphs>239</Paragraphs>
  <Slides>30</Slides>
  <Notes>2</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30</vt:i4>
      </vt:variant>
    </vt:vector>
  </HeadingPairs>
  <TitlesOfParts>
    <vt:vector size="38" baseType="lpstr">
      <vt:lpstr>Arial</vt:lpstr>
      <vt:lpstr>SimSun</vt:lpstr>
      <vt:lpstr>Wingdings</vt:lpstr>
      <vt:lpstr>Barlow</vt:lpstr>
      <vt:lpstr>Microsoft YaHei</vt:lpstr>
      <vt:lpstr>Arial Unicode MS</vt:lpstr>
      <vt:lpstr>Calibri</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www.cafeesa-addie.com</dc:title>
  <dc:creator>ADDIE</dc:creator>
  <cp:keywords>PROJECT PRESENTATION</cp:keywords>
  <cp:lastModifiedBy>ADMIN</cp:lastModifiedBy>
  <cp:revision>19</cp:revision>
  <dcterms:created xsi:type="dcterms:W3CDTF">2006-08-16T00:00:00Z</dcterms:created>
  <dcterms:modified xsi:type="dcterms:W3CDTF">2024-05-14T19:16:01Z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8A83A92BB7AF4536BB08560F23542FFF_13</vt:lpwstr>
  </property>
  <property fmtid="{D5CDD505-2E9C-101B-9397-08002B2CF9AE}" pid="3" name="KSOProductBuildVer">
    <vt:lpwstr>1033-12.2.0.16909</vt:lpwstr>
  </property>
</Properties>
</file>